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62" r:id="rId2"/>
    <p:sldId id="278" r:id="rId3"/>
    <p:sldId id="263" r:id="rId4"/>
    <p:sldId id="280" r:id="rId5"/>
    <p:sldId id="267" r:id="rId6"/>
    <p:sldId id="266" r:id="rId7"/>
    <p:sldId id="265" r:id="rId8"/>
    <p:sldId id="270" r:id="rId9"/>
    <p:sldId id="269" r:id="rId10"/>
    <p:sldId id="264" r:id="rId11"/>
    <p:sldId id="281" r:id="rId12"/>
    <p:sldId id="273" r:id="rId13"/>
    <p:sldId id="282" r:id="rId14"/>
    <p:sldId id="283" r:id="rId15"/>
    <p:sldId id="285"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66"/>
    <a:srgbClr val="B3E3E9"/>
    <a:srgbClr val="9DE3E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5198" autoAdjust="0"/>
  </p:normalViewPr>
  <p:slideViewPr>
    <p:cSldViewPr snapToGrid="0">
      <p:cViewPr>
        <p:scale>
          <a:sx n="49" d="100"/>
          <a:sy n="49" d="100"/>
        </p:scale>
        <p:origin x="-1422" y="-3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B9834-DE36-423D-A6D8-57CFF064282E}" type="doc">
      <dgm:prSet loTypeId="urn:microsoft.com/office/officeart/2005/8/layout/pyramid2" loCatId="list" qsTypeId="urn:microsoft.com/office/officeart/2005/8/quickstyle/simple1" qsCatId="simple" csTypeId="urn:microsoft.com/office/officeart/2005/8/colors/colorful4" csCatId="colorful" phldr="1"/>
      <dgm:spPr/>
      <dgm:t>
        <a:bodyPr/>
        <a:lstStyle/>
        <a:p>
          <a:endParaRPr lang="ru-RU"/>
        </a:p>
      </dgm:t>
    </dgm:pt>
    <dgm:pt modelId="{8202490A-BF4A-4020-A203-E91966C3D078}">
      <dgm:prSet phldrT="[Текст]" custT="1"/>
      <dgm:spPr/>
      <dgm:t>
        <a:bodyPr/>
        <a:lstStyle/>
        <a:p>
          <a:endParaRPr lang="ru-RU" sz="2400" b="1"/>
        </a:p>
        <a:p>
          <a:r>
            <a:rPr lang="ru-RU" sz="2400" b="1"/>
            <a:t>СӨЙЛЕСЕТІН УАҚЫТ ТАҢДАҢДАР</a:t>
          </a:r>
        </a:p>
        <a:p>
          <a:endParaRPr lang="ru-RU" sz="2400" b="1" dirty="0"/>
        </a:p>
      </dgm:t>
    </dgm:pt>
    <dgm:pt modelId="{1656841F-09F0-4F31-9293-F26047FB95C8}" type="parTrans" cxnId="{B51AED79-F708-48EF-8C0D-99A8A675841F}">
      <dgm:prSet/>
      <dgm:spPr/>
      <dgm:t>
        <a:bodyPr/>
        <a:lstStyle/>
        <a:p>
          <a:endParaRPr lang="ru-RU"/>
        </a:p>
      </dgm:t>
    </dgm:pt>
    <dgm:pt modelId="{A4FC3B70-250A-416A-9570-2D6BB7D7A2CC}" type="sibTrans" cxnId="{B51AED79-F708-48EF-8C0D-99A8A675841F}">
      <dgm:prSet/>
      <dgm:spPr/>
      <dgm:t>
        <a:bodyPr/>
        <a:lstStyle/>
        <a:p>
          <a:endParaRPr lang="ru-RU"/>
        </a:p>
      </dgm:t>
    </dgm:pt>
    <dgm:pt modelId="{FDA9354A-F489-48E8-8C88-8B34EEACAA6E}">
      <dgm:prSet phldrT="[Текст]" custT="1"/>
      <dgm:spPr/>
      <dgm:t>
        <a:bodyPr/>
        <a:lstStyle/>
        <a:p>
          <a:r>
            <a:rPr lang="ru-RU" sz="2400" b="1"/>
            <a:t>БАР КӨҢІЛІН СЕНДЕРГЕ БӨЛЕ АЛАТЫНЫНА СЕНІМДІ БОЛҒАНДА</a:t>
          </a:r>
          <a:endParaRPr lang="ru-RU" sz="2400" b="1" dirty="0"/>
        </a:p>
      </dgm:t>
    </dgm:pt>
    <dgm:pt modelId="{07CED490-D798-47AF-97BB-62685A7A5390}" type="parTrans" cxnId="{87E05968-F9A6-4FA3-89F3-98812AEDE040}">
      <dgm:prSet/>
      <dgm:spPr/>
      <dgm:t>
        <a:bodyPr/>
        <a:lstStyle/>
        <a:p>
          <a:endParaRPr lang="ru-RU"/>
        </a:p>
      </dgm:t>
    </dgm:pt>
    <dgm:pt modelId="{5A218F83-C1F8-4573-99E1-95205F406D1C}" type="sibTrans" cxnId="{87E05968-F9A6-4FA3-89F3-98812AEDE040}">
      <dgm:prSet/>
      <dgm:spPr/>
      <dgm:t>
        <a:bodyPr/>
        <a:lstStyle/>
        <a:p>
          <a:endParaRPr lang="ru-RU"/>
        </a:p>
      </dgm:t>
    </dgm:pt>
    <dgm:pt modelId="{A9B4B3FF-B0F4-49CE-8660-EF100F2D08B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800" b="1"/>
        </a:p>
        <a:p>
          <a:pPr marL="0" marR="0" indent="0" defTabSz="914400" eaLnBrk="1" fontAlgn="auto" latinLnBrk="0" hangingPunct="1">
            <a:lnSpc>
              <a:spcPct val="100000"/>
            </a:lnSpc>
            <a:spcBef>
              <a:spcPts val="0"/>
            </a:spcBef>
            <a:spcAft>
              <a:spcPts val="0"/>
            </a:spcAft>
            <a:buClrTx/>
            <a:buSzTx/>
            <a:buFontTx/>
            <a:buNone/>
            <a:tabLst/>
            <a:defRPr/>
          </a:pPr>
          <a:r>
            <a:rPr lang="ru-RU" sz="2400" b="1"/>
            <a:t>МӘСЕЛЕ СЕНДЕР ҮШІН ҚАНШАЛЫҚТЫ МАҢЫЗДЫ ЕКЕНІН ТҮСІНДІРІҢДЕР</a:t>
          </a:r>
          <a:endParaRPr lang="ru-RU" b="1" dirty="0"/>
        </a:p>
      </dgm:t>
    </dgm:pt>
    <dgm:pt modelId="{90B5913D-0C04-4B3C-B958-EAE1557891E8}" type="parTrans" cxnId="{2363E7CF-431D-4B8B-8A54-088688A62FEF}">
      <dgm:prSet/>
      <dgm:spPr/>
      <dgm:t>
        <a:bodyPr/>
        <a:lstStyle/>
        <a:p>
          <a:endParaRPr lang="ru-RU"/>
        </a:p>
      </dgm:t>
    </dgm:pt>
    <dgm:pt modelId="{CA8B9DBE-AB7F-4119-85FE-A9338ABA4479}" type="sibTrans" cxnId="{2363E7CF-431D-4B8B-8A54-088688A62FEF}">
      <dgm:prSet/>
      <dgm:spPr/>
      <dgm:t>
        <a:bodyPr/>
        <a:lstStyle/>
        <a:p>
          <a:endParaRPr lang="ru-RU"/>
        </a:p>
      </dgm:t>
    </dgm:pt>
    <dgm:pt modelId="{0E584FB3-A38C-4666-A3AB-7FA8372EC262}" type="pres">
      <dgm:prSet presAssocID="{EADB9834-DE36-423D-A6D8-57CFF064282E}" presName="compositeShape" presStyleCnt="0">
        <dgm:presLayoutVars>
          <dgm:dir/>
          <dgm:resizeHandles/>
        </dgm:presLayoutVars>
      </dgm:prSet>
      <dgm:spPr/>
      <dgm:t>
        <a:bodyPr/>
        <a:lstStyle/>
        <a:p>
          <a:endParaRPr lang="ru-RU"/>
        </a:p>
      </dgm:t>
    </dgm:pt>
    <dgm:pt modelId="{47C60937-A157-4207-B6E2-94363DA78F21}" type="pres">
      <dgm:prSet presAssocID="{EADB9834-DE36-423D-A6D8-57CFF064282E}" presName="pyramid" presStyleLbl="node1" presStyleIdx="0" presStyleCnt="1" custLinFactNeighborX="-25419"/>
      <dgm:spPr/>
    </dgm:pt>
    <dgm:pt modelId="{6BA46730-9DEA-4E12-932E-6DE5FD1B8937}" type="pres">
      <dgm:prSet presAssocID="{EADB9834-DE36-423D-A6D8-57CFF064282E}" presName="theList" presStyleCnt="0"/>
      <dgm:spPr/>
    </dgm:pt>
    <dgm:pt modelId="{A00CD9CF-408E-4BB3-9A18-4C887FCE83DB}" type="pres">
      <dgm:prSet presAssocID="{8202490A-BF4A-4020-A203-E91966C3D078}" presName="aNode" presStyleLbl="fgAcc1" presStyleIdx="0" presStyleCnt="3" custScaleX="194391" custScaleY="84952" custLinFactNeighborX="28275" custLinFactNeighborY="-82739">
        <dgm:presLayoutVars>
          <dgm:bulletEnabled val="1"/>
        </dgm:presLayoutVars>
      </dgm:prSet>
      <dgm:spPr/>
      <dgm:t>
        <a:bodyPr/>
        <a:lstStyle/>
        <a:p>
          <a:endParaRPr lang="ru-RU"/>
        </a:p>
      </dgm:t>
    </dgm:pt>
    <dgm:pt modelId="{EC27B4ED-92AF-429E-BE92-18BC5BFA18B4}" type="pres">
      <dgm:prSet presAssocID="{8202490A-BF4A-4020-A203-E91966C3D078}" presName="aSpace" presStyleCnt="0"/>
      <dgm:spPr/>
    </dgm:pt>
    <dgm:pt modelId="{C5B8F648-AB79-4784-83C0-49CF2886E181}" type="pres">
      <dgm:prSet presAssocID="{FDA9354A-F489-48E8-8C88-8B34EEACAA6E}" presName="aNode" presStyleLbl="fgAcc1" presStyleIdx="1" presStyleCnt="3" custScaleX="171780" custLinFactNeighborX="32781" custLinFactNeighborY="63213">
        <dgm:presLayoutVars>
          <dgm:bulletEnabled val="1"/>
        </dgm:presLayoutVars>
      </dgm:prSet>
      <dgm:spPr/>
      <dgm:t>
        <a:bodyPr/>
        <a:lstStyle/>
        <a:p>
          <a:endParaRPr lang="ru-RU"/>
        </a:p>
      </dgm:t>
    </dgm:pt>
    <dgm:pt modelId="{D4421A1F-3CC0-4B13-9594-FD0ACE6D1A55}" type="pres">
      <dgm:prSet presAssocID="{FDA9354A-F489-48E8-8C88-8B34EEACAA6E}" presName="aSpace" presStyleCnt="0"/>
      <dgm:spPr/>
    </dgm:pt>
    <dgm:pt modelId="{42EC76CA-6BBE-424D-B093-0B60ECCCB30C}" type="pres">
      <dgm:prSet presAssocID="{A9B4B3FF-B0F4-49CE-8660-EF100F2D08BA}" presName="aNode" presStyleLbl="fgAcc1" presStyleIdx="2" presStyleCnt="3" custScaleX="158948" custLinFactY="4261" custLinFactNeighborX="40039" custLinFactNeighborY="100000">
        <dgm:presLayoutVars>
          <dgm:bulletEnabled val="1"/>
        </dgm:presLayoutVars>
      </dgm:prSet>
      <dgm:spPr/>
      <dgm:t>
        <a:bodyPr/>
        <a:lstStyle/>
        <a:p>
          <a:endParaRPr lang="ru-RU"/>
        </a:p>
      </dgm:t>
    </dgm:pt>
    <dgm:pt modelId="{44E125E6-AE3A-48C4-B568-4A0AA1C10B42}" type="pres">
      <dgm:prSet presAssocID="{A9B4B3FF-B0F4-49CE-8660-EF100F2D08BA}" presName="aSpace" presStyleCnt="0"/>
      <dgm:spPr/>
    </dgm:pt>
  </dgm:ptLst>
  <dgm:cxnLst>
    <dgm:cxn modelId="{915788F8-6615-46F7-9DE8-08B2C781ECE5}" type="presOf" srcId="{A9B4B3FF-B0F4-49CE-8660-EF100F2D08BA}" destId="{42EC76CA-6BBE-424D-B093-0B60ECCCB30C}" srcOrd="0" destOrd="0" presId="urn:microsoft.com/office/officeart/2005/8/layout/pyramid2"/>
    <dgm:cxn modelId="{87E05968-F9A6-4FA3-89F3-98812AEDE040}" srcId="{EADB9834-DE36-423D-A6D8-57CFF064282E}" destId="{FDA9354A-F489-48E8-8C88-8B34EEACAA6E}" srcOrd="1" destOrd="0" parTransId="{07CED490-D798-47AF-97BB-62685A7A5390}" sibTransId="{5A218F83-C1F8-4573-99E1-95205F406D1C}"/>
    <dgm:cxn modelId="{B51AED79-F708-48EF-8C0D-99A8A675841F}" srcId="{EADB9834-DE36-423D-A6D8-57CFF064282E}" destId="{8202490A-BF4A-4020-A203-E91966C3D078}" srcOrd="0" destOrd="0" parTransId="{1656841F-09F0-4F31-9293-F26047FB95C8}" sibTransId="{A4FC3B70-250A-416A-9570-2D6BB7D7A2CC}"/>
    <dgm:cxn modelId="{EDEE8E10-FBA8-4D73-9473-1B0C497FA00D}" type="presOf" srcId="{FDA9354A-F489-48E8-8C88-8B34EEACAA6E}" destId="{C5B8F648-AB79-4784-83C0-49CF2886E181}" srcOrd="0" destOrd="0" presId="urn:microsoft.com/office/officeart/2005/8/layout/pyramid2"/>
    <dgm:cxn modelId="{2363E7CF-431D-4B8B-8A54-088688A62FEF}" srcId="{EADB9834-DE36-423D-A6D8-57CFF064282E}" destId="{A9B4B3FF-B0F4-49CE-8660-EF100F2D08BA}" srcOrd="2" destOrd="0" parTransId="{90B5913D-0C04-4B3C-B958-EAE1557891E8}" sibTransId="{CA8B9DBE-AB7F-4119-85FE-A9338ABA4479}"/>
    <dgm:cxn modelId="{B2F142E1-D28F-4BDC-A741-03B73B0BC079}" type="presOf" srcId="{8202490A-BF4A-4020-A203-E91966C3D078}" destId="{A00CD9CF-408E-4BB3-9A18-4C887FCE83DB}" srcOrd="0" destOrd="0" presId="urn:microsoft.com/office/officeart/2005/8/layout/pyramid2"/>
    <dgm:cxn modelId="{A49B7D50-0F20-4AF3-AEFD-DB91B785A876}" type="presOf" srcId="{EADB9834-DE36-423D-A6D8-57CFF064282E}" destId="{0E584FB3-A38C-4666-A3AB-7FA8372EC262}" srcOrd="0" destOrd="0" presId="urn:microsoft.com/office/officeart/2005/8/layout/pyramid2"/>
    <dgm:cxn modelId="{1F002A66-A0D9-48A3-9484-1809C38A4283}" type="presParOf" srcId="{0E584FB3-A38C-4666-A3AB-7FA8372EC262}" destId="{47C60937-A157-4207-B6E2-94363DA78F21}" srcOrd="0" destOrd="0" presId="urn:microsoft.com/office/officeart/2005/8/layout/pyramid2"/>
    <dgm:cxn modelId="{F84AD06D-A01C-42EA-B431-E33920487DA4}" type="presParOf" srcId="{0E584FB3-A38C-4666-A3AB-7FA8372EC262}" destId="{6BA46730-9DEA-4E12-932E-6DE5FD1B8937}" srcOrd="1" destOrd="0" presId="urn:microsoft.com/office/officeart/2005/8/layout/pyramid2"/>
    <dgm:cxn modelId="{294CC067-64DA-443A-A1CF-973B71C724AC}" type="presParOf" srcId="{6BA46730-9DEA-4E12-932E-6DE5FD1B8937}" destId="{A00CD9CF-408E-4BB3-9A18-4C887FCE83DB}" srcOrd="0" destOrd="0" presId="urn:microsoft.com/office/officeart/2005/8/layout/pyramid2"/>
    <dgm:cxn modelId="{39B4CE3B-74CF-4B12-8FD9-3886676B04E0}" type="presParOf" srcId="{6BA46730-9DEA-4E12-932E-6DE5FD1B8937}" destId="{EC27B4ED-92AF-429E-BE92-18BC5BFA18B4}" srcOrd="1" destOrd="0" presId="urn:microsoft.com/office/officeart/2005/8/layout/pyramid2"/>
    <dgm:cxn modelId="{BC177BA2-C824-478C-9332-F94C1BA3D221}" type="presParOf" srcId="{6BA46730-9DEA-4E12-932E-6DE5FD1B8937}" destId="{C5B8F648-AB79-4784-83C0-49CF2886E181}" srcOrd="2" destOrd="0" presId="urn:microsoft.com/office/officeart/2005/8/layout/pyramid2"/>
    <dgm:cxn modelId="{E99ADC77-B1AD-429D-8D9E-D9C049C1BC64}" type="presParOf" srcId="{6BA46730-9DEA-4E12-932E-6DE5FD1B8937}" destId="{D4421A1F-3CC0-4B13-9594-FD0ACE6D1A55}" srcOrd="3" destOrd="0" presId="urn:microsoft.com/office/officeart/2005/8/layout/pyramid2"/>
    <dgm:cxn modelId="{D4B57C39-9DEC-45D5-9D67-A25F9B142595}" type="presParOf" srcId="{6BA46730-9DEA-4E12-932E-6DE5FD1B8937}" destId="{42EC76CA-6BBE-424D-B093-0B60ECCCB30C}" srcOrd="4" destOrd="0" presId="urn:microsoft.com/office/officeart/2005/8/layout/pyramid2"/>
    <dgm:cxn modelId="{00DF73D4-4166-466A-809E-3F8593D16604}" type="presParOf" srcId="{6BA46730-9DEA-4E12-932E-6DE5FD1B8937}" destId="{44E125E6-AE3A-48C4-B568-4A0AA1C10B4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0937-A157-4207-B6E2-94363DA78F21}">
      <dsp:nvSpPr>
        <dsp:cNvPr id="0" name=""/>
        <dsp:cNvSpPr/>
      </dsp:nvSpPr>
      <dsp:spPr>
        <a:xfrm>
          <a:off x="877263" y="0"/>
          <a:ext cx="5197152" cy="5197152"/>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CD9CF-408E-4BB3-9A18-4C887FCE83DB}">
      <dsp:nvSpPr>
        <dsp:cNvPr id="0" name=""/>
        <dsp:cNvSpPr/>
      </dsp:nvSpPr>
      <dsp:spPr>
        <a:xfrm>
          <a:off x="4157740" y="386824"/>
          <a:ext cx="6566817" cy="1095147"/>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b="1" kern="1200"/>
        </a:p>
        <a:p>
          <a:pPr lvl="0" algn="ctr" defTabSz="1066800">
            <a:lnSpc>
              <a:spcPct val="90000"/>
            </a:lnSpc>
            <a:spcBef>
              <a:spcPct val="0"/>
            </a:spcBef>
            <a:spcAft>
              <a:spcPct val="35000"/>
            </a:spcAft>
          </a:pPr>
          <a:r>
            <a:rPr lang="ru-RU" sz="2400" b="1" kern="1200"/>
            <a:t>СӨЙЛЕСЕТІН УАҚЫТ ТАҢДАҢДАР</a:t>
          </a:r>
        </a:p>
        <a:p>
          <a:pPr lvl="0" algn="ctr" defTabSz="1066800">
            <a:lnSpc>
              <a:spcPct val="90000"/>
            </a:lnSpc>
            <a:spcBef>
              <a:spcPct val="0"/>
            </a:spcBef>
            <a:spcAft>
              <a:spcPct val="35000"/>
            </a:spcAft>
          </a:pPr>
          <a:endParaRPr lang="ru-RU" sz="2400" b="1" kern="1200" dirty="0"/>
        </a:p>
      </dsp:txBody>
      <dsp:txXfrm>
        <a:off x="4211201" y="440285"/>
        <a:ext cx="6459895" cy="988225"/>
      </dsp:txXfrm>
    </dsp:sp>
    <dsp:sp modelId="{C5B8F648-AB79-4784-83C0-49CF2886E181}">
      <dsp:nvSpPr>
        <dsp:cNvPr id="0" name=""/>
        <dsp:cNvSpPr/>
      </dsp:nvSpPr>
      <dsp:spPr>
        <a:xfrm>
          <a:off x="4691876" y="1878304"/>
          <a:ext cx="5802984" cy="1289137"/>
        </a:xfrm>
        <a:prstGeom prst="round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a:t>БАР КӨҢІЛІН СЕНДЕРГЕ БӨЛЕ АЛАТЫНЫНА СЕНІМДІ БОЛҒАНДА</a:t>
          </a:r>
          <a:endParaRPr lang="ru-RU" sz="2400" b="1" kern="1200" dirty="0"/>
        </a:p>
      </dsp:txBody>
      <dsp:txXfrm>
        <a:off x="4754806" y="1941234"/>
        <a:ext cx="5677124" cy="1163277"/>
      </dsp:txXfrm>
    </dsp:sp>
    <dsp:sp modelId="{42EC76CA-6BBE-424D-B093-0B60ECCCB30C}">
      <dsp:nvSpPr>
        <dsp:cNvPr id="0" name=""/>
        <dsp:cNvSpPr/>
      </dsp:nvSpPr>
      <dsp:spPr>
        <a:xfrm>
          <a:off x="5153804" y="3442793"/>
          <a:ext cx="5369499" cy="1289137"/>
        </a:xfrm>
        <a:prstGeom prst="round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a:p>
        <a:p>
          <a:pPr marL="0" marR="0" lvl="0" indent="0" algn="ctr" defTabSz="914400" eaLnBrk="1" fontAlgn="auto" latinLnBrk="0" hangingPunct="1">
            <a:lnSpc>
              <a:spcPct val="100000"/>
            </a:lnSpc>
            <a:spcBef>
              <a:spcPct val="0"/>
            </a:spcBef>
            <a:spcAft>
              <a:spcPts val="0"/>
            </a:spcAft>
            <a:buClrTx/>
            <a:buSzTx/>
            <a:buFontTx/>
            <a:buNone/>
            <a:tabLst/>
            <a:defRPr/>
          </a:pPr>
          <a:r>
            <a:rPr lang="ru-RU" sz="2400" b="1" kern="1200"/>
            <a:t>МӘСЕЛЕ СЕНДЕР ҮШІН ҚАНШАЛЫҚТЫ МАҢЫЗДЫ ЕКЕНІН ТҮСІНДІРІҢДЕР</a:t>
          </a:r>
          <a:endParaRPr lang="ru-RU" b="1" kern="1200" dirty="0"/>
        </a:p>
      </dsp:txBody>
      <dsp:txXfrm>
        <a:off x="5216734" y="3505723"/>
        <a:ext cx="5243639" cy="11632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54759-B5C2-4B35-B65E-7EF42B718916}" type="datetimeFigureOut">
              <a:rPr lang="ru-RU" smtClean="0"/>
              <a:pPr/>
              <a:t>20.11.2020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EF9A2-1BE1-43E3-AA90-D64DA13A90F0}" type="slidenum">
              <a:rPr lang="ru-RU" smtClean="0"/>
              <a:pPr/>
              <a:t>‹#›</a:t>
            </a:fld>
            <a:endParaRPr lang="ru-RU"/>
          </a:p>
        </p:txBody>
      </p:sp>
    </p:spTree>
    <p:extLst>
      <p:ext uri="{BB962C8B-B14F-4D97-AF65-F5344CB8AC3E}">
        <p14:creationId xmlns:p14="http://schemas.microsoft.com/office/powerpoint/2010/main" val="170430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ostnauka.ru/faq/7815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kern="1200" dirty="0" err="1">
                <a:solidFill>
                  <a:schemeClr val="tx1"/>
                </a:solidFill>
                <a:effectLst/>
                <a:latin typeface="+mn-lt"/>
                <a:ea typeface="+mn-ea"/>
                <a:cs typeface="+mn-cs"/>
              </a:rPr>
              <a:t>Сәлеметсіңдер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бүгінгі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вебинарға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келушілер</a:t>
            </a:r>
            <a:r>
              <a:rPr lang="ru-RU" sz="1200" b="0"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pPr indent="182880"/>
            <a:r>
              <a:rPr lang="kk-KZ" sz="1200" b="0" kern="1200" dirty="0">
                <a:solidFill>
                  <a:schemeClr val="tx1"/>
                </a:solidFill>
                <a:effectLst/>
                <a:latin typeface="+mn-lt"/>
                <a:ea typeface="+mn-ea"/>
                <a:cs typeface="+mn-cs"/>
              </a:rPr>
              <a:t>Бүгінгі</a:t>
            </a:r>
            <a:r>
              <a:rPr lang="kk-KZ" sz="1200" b="0" kern="1200" baseline="0" dirty="0">
                <a:solidFill>
                  <a:schemeClr val="tx1"/>
                </a:solidFill>
                <a:effectLst/>
                <a:latin typeface="+mn-lt"/>
                <a:ea typeface="+mn-ea"/>
                <a:cs typeface="+mn-cs"/>
              </a:rPr>
              <a:t> вебинардың тақырыбы – «Сөйлесейік».</a:t>
            </a:r>
          </a:p>
          <a:p>
            <a:pPr indent="182880"/>
            <a:r>
              <a:rPr lang="kk-KZ" sz="1200" b="0" kern="1200" baseline="0" dirty="0">
                <a:solidFill>
                  <a:schemeClr val="tx1"/>
                </a:solidFill>
                <a:effectLst/>
                <a:latin typeface="+mn-lt"/>
                <a:ea typeface="+mn-ea"/>
                <a:cs typeface="+mn-cs"/>
              </a:rPr>
              <a:t>Сонымен бүгін біз кибербуллинг жайлы сөйлесеміз.</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b="0" dirty="0" err="1"/>
              <a:t>Кейде</a:t>
            </a:r>
            <a:r>
              <a:rPr lang="ru-RU" b="0" dirty="0"/>
              <a:t> </a:t>
            </a:r>
            <a:r>
              <a:rPr lang="ru-RU" b="0" dirty="0" err="1"/>
              <a:t>бізге</a:t>
            </a:r>
            <a:r>
              <a:rPr lang="ru-RU" b="0" dirty="0"/>
              <a:t> </a:t>
            </a:r>
            <a:r>
              <a:rPr lang="ru-RU" b="0" dirty="0" err="1"/>
              <a:t>жақын</a:t>
            </a:r>
            <a:r>
              <a:rPr lang="ru-RU" b="0" dirty="0"/>
              <a:t> </a:t>
            </a:r>
            <a:r>
              <a:rPr lang="ru-RU" b="0" dirty="0" err="1"/>
              <a:t>адамдар</a:t>
            </a:r>
            <a:r>
              <a:rPr lang="ru-RU" b="0" dirty="0"/>
              <a:t> </a:t>
            </a:r>
            <a:r>
              <a:rPr lang="ru-RU" b="0" dirty="0" err="1"/>
              <a:t>кибербуллингке</a:t>
            </a:r>
            <a:r>
              <a:rPr lang="ru-RU" b="0" dirty="0"/>
              <a:t> тап </a:t>
            </a:r>
            <a:r>
              <a:rPr lang="ru-RU" b="0" dirty="0" err="1"/>
              <a:t>болуы</a:t>
            </a:r>
            <a:r>
              <a:rPr lang="ru-RU" b="0" dirty="0"/>
              <a:t> </a:t>
            </a:r>
            <a:r>
              <a:rPr lang="ru-RU" b="0" dirty="0" err="1"/>
              <a:t>мүмкін</a:t>
            </a:r>
            <a:r>
              <a:rPr lang="ru-RU" b="0" dirty="0"/>
              <a:t>. </a:t>
            </a:r>
            <a:r>
              <a:rPr lang="ru-RU" b="0" dirty="0" err="1"/>
              <a:t>Олар</a:t>
            </a:r>
            <a:r>
              <a:rPr lang="ru-RU" b="0" dirty="0"/>
              <a:t> </a:t>
            </a:r>
            <a:r>
              <a:rPr lang="ru-RU" b="0" dirty="0" err="1"/>
              <a:t>достарымыз</a:t>
            </a:r>
            <a:r>
              <a:rPr lang="ru-RU" b="0" dirty="0"/>
              <a:t> немесе </a:t>
            </a:r>
            <a:r>
              <a:rPr lang="ru-RU" b="0" dirty="0" err="1"/>
              <a:t>туыстарымыз</a:t>
            </a:r>
            <a:r>
              <a:rPr lang="ru-RU" b="0" dirty="0"/>
              <a:t> </a:t>
            </a:r>
            <a:r>
              <a:rPr lang="ru-RU" b="0" dirty="0" err="1"/>
              <a:t>болуы</a:t>
            </a:r>
            <a:r>
              <a:rPr lang="ru-RU" b="0" dirty="0"/>
              <a:t> </a:t>
            </a:r>
            <a:r>
              <a:rPr lang="ru-RU" b="0" dirty="0" err="1"/>
              <a:t>мүмкін</a:t>
            </a:r>
            <a:r>
              <a:rPr lang="ru-RU" b="0" dirty="0"/>
              <a:t>. </a:t>
            </a:r>
            <a:r>
              <a:rPr lang="ru-RU" b="0" dirty="0" err="1"/>
              <a:t>Оларға</a:t>
            </a:r>
            <a:r>
              <a:rPr lang="ru-RU" b="0" dirty="0"/>
              <a:t> </a:t>
            </a:r>
            <a:r>
              <a:rPr lang="ru-RU" b="0" dirty="0" err="1"/>
              <a:t>көмектесуге</a:t>
            </a:r>
            <a:r>
              <a:rPr lang="ru-RU" b="0" dirty="0"/>
              <a:t> бола </a:t>
            </a:r>
            <a:r>
              <a:rPr lang="ru-RU" b="0" dirty="0" err="1"/>
              <a:t>ма</a:t>
            </a:r>
            <a:r>
              <a:rPr lang="ru-RU" b="0" dirty="0"/>
              <a:t>, </a:t>
            </a:r>
            <a:r>
              <a:rPr lang="ru-RU" b="0" dirty="0" err="1"/>
              <a:t>көмектесу</a:t>
            </a:r>
            <a:r>
              <a:rPr lang="ru-RU" b="0" dirty="0"/>
              <a:t> </a:t>
            </a:r>
            <a:r>
              <a:rPr lang="ru-RU" b="0" dirty="0" err="1"/>
              <a:t>мүмкін</a:t>
            </a:r>
            <a:r>
              <a:rPr lang="ru-RU" b="0" dirty="0"/>
              <a:t> </a:t>
            </a:r>
            <a:r>
              <a:rPr lang="ru-RU" b="0" dirty="0" err="1"/>
              <a:t>болса</a:t>
            </a:r>
            <a:r>
              <a:rPr lang="ru-RU" b="0" dirty="0"/>
              <a:t>, </a:t>
            </a:r>
            <a:r>
              <a:rPr lang="ru-RU" b="0" dirty="0" err="1"/>
              <a:t>онда</a:t>
            </a:r>
            <a:r>
              <a:rPr lang="ru-RU" b="0" dirty="0"/>
              <a:t> </a:t>
            </a:r>
            <a:r>
              <a:rPr lang="ru-RU" b="0" dirty="0" err="1"/>
              <a:t>қалай</a:t>
            </a:r>
            <a:r>
              <a:rPr lang="ru-RU" b="0" dirty="0"/>
              <a:t>, </a:t>
            </a:r>
            <a:r>
              <a:rPr lang="ru-RU" b="0" dirty="0" err="1"/>
              <a:t>егер</a:t>
            </a:r>
            <a:r>
              <a:rPr lang="ru-RU" b="0" dirty="0"/>
              <a:t>,</a:t>
            </a:r>
            <a:r>
              <a:rPr lang="ru-RU" b="0" baseline="0" dirty="0"/>
              <a:t> </a:t>
            </a:r>
            <a:r>
              <a:rPr lang="ru-RU" b="0" baseline="0" dirty="0" err="1"/>
              <a:t>әсіресе</a:t>
            </a:r>
            <a:r>
              <a:rPr lang="ru-RU" b="0" baseline="0" dirty="0"/>
              <a:t>, </a:t>
            </a:r>
            <a:r>
              <a:rPr lang="ru-RU" b="0" baseline="0" dirty="0" err="1"/>
              <a:t>өздері</a:t>
            </a:r>
            <a:r>
              <a:rPr lang="ru-RU" b="0" baseline="0" dirty="0"/>
              <a:t> </a:t>
            </a:r>
            <a:r>
              <a:rPr lang="ru-RU" b="0" baseline="0" dirty="0" err="1"/>
              <a:t>кибербуллинг</a:t>
            </a:r>
            <a:r>
              <a:rPr lang="ru-RU" b="0" baseline="0" dirty="0"/>
              <a:t> </a:t>
            </a:r>
            <a:r>
              <a:rPr lang="ru-RU" b="0" baseline="0" dirty="0" err="1"/>
              <a:t>туралы</a:t>
            </a:r>
            <a:r>
              <a:rPr lang="ru-RU" b="0" baseline="0" dirty="0"/>
              <a:t> </a:t>
            </a:r>
            <a:r>
              <a:rPr lang="ru-RU" b="0" baseline="0" dirty="0" err="1"/>
              <a:t>айтқысы</a:t>
            </a:r>
            <a:r>
              <a:rPr lang="ru-RU" b="0" baseline="0" dirty="0"/>
              <a:t> </a:t>
            </a:r>
            <a:r>
              <a:rPr lang="ru-RU" b="0" baseline="0" dirty="0" err="1"/>
              <a:t>келмесе</a:t>
            </a:r>
            <a:r>
              <a:rPr lang="ru-RU" sz="1200" b="0" i="0" dirty="0">
                <a:solidFill>
                  <a:schemeClr val="accent5">
                    <a:lumMod val="50000"/>
                  </a:schemeClr>
                </a:solidFill>
              </a:rPr>
              <a:t>?</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10</a:t>
            </a:fld>
            <a:endParaRPr lang="ru-RU"/>
          </a:p>
        </p:txBody>
      </p:sp>
    </p:spTree>
    <p:extLst>
      <p:ext uri="{BB962C8B-B14F-4D97-AF65-F5344CB8AC3E}">
        <p14:creationId xmlns:p14="http://schemas.microsoft.com/office/powerpoint/2010/main" val="315108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indent="182880"/>
            <a:r>
              <a:rPr lang="kk-KZ" sz="1200" b="0" i="0" kern="1200" dirty="0">
                <a:solidFill>
                  <a:schemeClr val="tx1"/>
                </a:solidFill>
                <a:latin typeface="+mn-lt"/>
                <a:ea typeface="+mn-ea"/>
                <a:cs typeface="+mn-cs"/>
              </a:rPr>
              <a:t>Балалар, диалогқа белсенді араласып жатқандарыңа рақмет. Ұмытпаңдар, кез-келген адам кибербуллинг құрбаны болуы мүмкін. Егер өздерің танитын бір адам кибербуллингке тап болғанын көрсеңдер, қолдау көрсетуге тырысып көріңдер.</a:t>
            </a:r>
          </a:p>
          <a:p>
            <a:pPr indent="182880"/>
            <a:r>
              <a:rPr lang="kk-KZ" sz="1200" b="0" i="0" kern="1200" dirty="0">
                <a:solidFill>
                  <a:schemeClr val="tx1"/>
                </a:solidFill>
                <a:latin typeface="+mn-lt"/>
                <a:ea typeface="+mn-ea"/>
                <a:cs typeface="+mn-cs"/>
              </a:rPr>
              <a:t>Достарыңды тыңдау</a:t>
            </a:r>
            <a:r>
              <a:rPr lang="kk-KZ" sz="1200" b="0" i="0" kern="1200" baseline="0" dirty="0">
                <a:solidFill>
                  <a:schemeClr val="tx1"/>
                </a:solidFill>
                <a:latin typeface="+mn-lt"/>
                <a:ea typeface="+mn-ea"/>
                <a:cs typeface="+mn-cs"/>
              </a:rPr>
              <a:t> өте маңызды. Неге олар кибербуллинг туралы хабарлағысы келмейді? Өздерін қалай сезінеді? Оларға ресми түрде ештеңе хабарлау керек жоқ екенін, бірақ, көмектесе алатын адаммен сөйлесу қажет екенін түсіндіріңдер.</a:t>
            </a:r>
            <a:endParaRPr lang="ru-RU" sz="1200" b="0" i="0" kern="1200" dirty="0">
              <a:solidFill>
                <a:schemeClr val="tx1"/>
              </a:solidFill>
              <a:latin typeface="+mn-lt"/>
              <a:ea typeface="+mn-ea"/>
              <a:cs typeface="+mn-cs"/>
            </a:endParaRPr>
          </a:p>
          <a:p>
            <a:pPr indent="182880"/>
            <a:r>
              <a:rPr lang="kk-KZ" sz="1200" b="0" i="0" kern="1200" dirty="0">
                <a:solidFill>
                  <a:schemeClr val="tx1"/>
                </a:solidFill>
                <a:latin typeface="+mn-lt"/>
                <a:ea typeface="+mn-ea"/>
                <a:cs typeface="+mn-cs"/>
              </a:rPr>
              <a:t>Естеріңде болсын,</a:t>
            </a:r>
            <a:r>
              <a:rPr lang="kk-KZ" sz="1200" b="0" i="0" kern="1200" baseline="0" dirty="0">
                <a:solidFill>
                  <a:schemeClr val="tx1"/>
                </a:solidFill>
                <a:latin typeface="+mn-lt"/>
                <a:ea typeface="+mn-ea"/>
                <a:cs typeface="+mn-cs"/>
              </a:rPr>
              <a:t> достарың өзін осал сезінуі мүмкін. Оған мейірімді болыңдар. Кімге және не айтуға болатынын ойластыруға көмектесіңдер. Егер хабарлауға бел буса, бірге баруды ұсыныңдар. Ең бастысы, есіне салыңдар, сендер оның жанындасыңдар және көмектескілерің келеді.</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Егер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достарың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оқиға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жайлы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бәрібір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айтқысы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келмесе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сенетін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және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сол</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оқиғаны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реттеуге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көмектесе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ересек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табуға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көмектесіңдер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Естеріңде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болсын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белгілі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жағдайларда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салдары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өмір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үшін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қауіпті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болуы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Әрекетсіздік адамды бәрі оған қарсы шығып жатқандай немесе басқалар үшін оның жағдайы бәрібір сияқты сезімде қалуы мүмкін. Сендердің</a:t>
            </a:r>
            <a:r>
              <a:rPr lang="kk-KZ" sz="1200" b="0" i="0" kern="1200" baseline="0" dirty="0">
                <a:solidFill>
                  <a:schemeClr val="tx1"/>
                </a:solidFill>
                <a:latin typeface="+mn-lt"/>
                <a:ea typeface="+mn-ea"/>
                <a:cs typeface="+mn-cs"/>
              </a:rPr>
              <a:t> сөздерің маңызды болуы мүмкін. </a:t>
            </a:r>
            <a:endParaRPr lang="ru-RU" sz="1200" b="0" i="0" kern="1200" dirty="0">
              <a:solidFill>
                <a:schemeClr val="tx1"/>
              </a:solidFill>
              <a:latin typeface="+mn-lt"/>
              <a:ea typeface="+mn-ea"/>
              <a:cs typeface="+mn-cs"/>
            </a:endParaRPr>
          </a:p>
          <a:p>
            <a:pPr indent="182880"/>
            <a:r>
              <a:rPr lang="en-US" sz="1200" b="0" i="0" kern="1200" dirty="0">
                <a:solidFill>
                  <a:schemeClr val="tx1"/>
                </a:solidFill>
                <a:latin typeface="+mn-lt"/>
                <a:ea typeface="+mn-ea"/>
                <a:cs typeface="+mn-cs"/>
              </a:rPr>
              <a:t>Facebook</a:t>
            </a:r>
            <a:r>
              <a:rPr lang="kk-KZ"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және</a:t>
            </a:r>
            <a:r>
              <a:rPr lang="ru-RU" sz="1200" b="0" i="0" kern="1200" dirty="0">
                <a:solidFill>
                  <a:schemeClr val="tx1"/>
                </a:solidFill>
                <a:latin typeface="+mn-lt"/>
                <a:ea typeface="+mn-ea"/>
                <a:cs typeface="+mn-cs"/>
              </a:rPr>
              <a:t> </a:t>
            </a:r>
            <a:r>
              <a:rPr lang="en-US" sz="1200" b="0" i="0" kern="1200" dirty="0">
                <a:solidFill>
                  <a:schemeClr val="tx1"/>
                </a:solidFill>
                <a:latin typeface="+mn-lt"/>
                <a:ea typeface="+mn-ea"/>
                <a:cs typeface="+mn-cs"/>
              </a:rPr>
              <a:t>Instagram </a:t>
            </a:r>
            <a:r>
              <a:rPr lang="ru-RU" sz="1200" b="0" i="0" kern="1200" dirty="0" err="1">
                <a:solidFill>
                  <a:schemeClr val="tx1"/>
                </a:solidFill>
                <a:latin typeface="+mn-lt"/>
                <a:ea typeface="+mn-ea"/>
                <a:cs typeface="+mn-cs"/>
              </a:rPr>
              <a:t>желілерінде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аты-жөндеріңді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атамай-ақ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хабарлауға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болады</a:t>
            </a:r>
            <a:r>
              <a:rPr lang="ru-RU" sz="1200" b="0" i="0" kern="1200" dirty="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D77EF9A2-1BE1-43E3-AA90-D64DA13A90F0}" type="slidenum">
              <a:rPr lang="ru-RU" smtClean="0"/>
              <a:pPr/>
              <a:t>11</a:t>
            </a:fld>
            <a:endParaRPr lang="ru-RU"/>
          </a:p>
        </p:txBody>
      </p:sp>
    </p:spTree>
    <p:extLst>
      <p:ext uri="{BB962C8B-B14F-4D97-AF65-F5344CB8AC3E}">
        <p14:creationId xmlns:p14="http://schemas.microsoft.com/office/powerpoint/2010/main" val="187605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Мен </a:t>
            </a:r>
            <a:r>
              <a:rPr lang="ru-RU" sz="1200" kern="1200" dirty="0" err="1">
                <a:solidFill>
                  <a:schemeClr val="tx1"/>
                </a:solidFill>
                <a:effectLst/>
                <a:latin typeface="+mn-lt"/>
                <a:ea typeface="+mn-ea"/>
                <a:cs typeface="+mn-cs"/>
              </a:rPr>
              <a:t>жеке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мәліметтеріммен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айла-шарғы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жасалуына</a:t>
            </a:r>
            <a:r>
              <a:rPr lang="ru-RU" sz="1200" kern="1200" dirty="0">
                <a:solidFill>
                  <a:schemeClr val="tx1"/>
                </a:solidFill>
                <a:effectLst/>
                <a:latin typeface="+mn-lt"/>
                <a:ea typeface="+mn-ea"/>
                <a:cs typeface="+mn-cs"/>
              </a:rPr>
              <a:t> немесе </a:t>
            </a:r>
            <a:r>
              <a:rPr lang="ru-RU" sz="1200" kern="1200" dirty="0" err="1">
                <a:solidFill>
                  <a:schemeClr val="tx1"/>
                </a:solidFill>
                <a:effectLst/>
                <a:latin typeface="+mn-lt"/>
                <a:ea typeface="+mn-ea"/>
                <a:cs typeface="+mn-cs"/>
              </a:rPr>
              <a:t>мені</a:t>
            </a:r>
            <a:r>
              <a:rPr lang="ru-RU" sz="1200" kern="1200" dirty="0">
                <a:solidFill>
                  <a:schemeClr val="tx1"/>
                </a:solidFill>
                <a:effectLst/>
                <a:latin typeface="+mn-lt"/>
                <a:ea typeface="+mn-ea"/>
                <a:cs typeface="+mn-cs"/>
              </a:rPr>
              <a:t> Интернет-</a:t>
            </a:r>
            <a:r>
              <a:rPr lang="ru-RU" sz="1200" kern="1200" dirty="0" err="1">
                <a:solidFill>
                  <a:schemeClr val="tx1"/>
                </a:solidFill>
                <a:effectLst/>
                <a:latin typeface="+mn-lt"/>
                <a:ea typeface="+mn-ea"/>
                <a:cs typeface="+mn-cs"/>
              </a:rPr>
              <a:t>кеңістіктегі</a:t>
            </a:r>
            <a:r>
              <a:rPr lang="ru-RU" sz="1200" kern="1200" baseline="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әлеуметтік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желілерде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келемеждеуге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тосқауыл</a:t>
            </a:r>
            <a:r>
              <a:rPr lang="ru-RU" sz="1200" kern="1200" dirty="0">
                <a:solidFill>
                  <a:schemeClr val="tx1"/>
                </a:solidFill>
                <a:effectLst/>
                <a:latin typeface="+mn-lt"/>
                <a:ea typeface="+mn-ea"/>
                <a:cs typeface="+mn-cs"/>
              </a:rPr>
              <a:t> бола </a:t>
            </a:r>
            <a:r>
              <a:rPr lang="ru-RU" sz="1200" kern="1200" dirty="0" err="1">
                <a:solidFill>
                  <a:schemeClr val="tx1"/>
                </a:solidFill>
                <a:effectLst/>
                <a:latin typeface="+mn-lt"/>
                <a:ea typeface="+mn-ea"/>
                <a:cs typeface="+mn-cs"/>
              </a:rPr>
              <a:t>аламын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ойлайсыңдар</a:t>
            </a:r>
            <a:r>
              <a:rPr lang="ru-RU" sz="1200" kern="1200" dirty="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D77EF9A2-1BE1-43E3-AA90-D64DA13A90F0}" type="slidenum">
              <a:rPr lang="ru-RU" smtClean="0"/>
              <a:pPr/>
              <a:t>12</a:t>
            </a:fld>
            <a:endParaRPr lang="ru-RU"/>
          </a:p>
        </p:txBody>
      </p:sp>
    </p:spTree>
    <p:extLst>
      <p:ext uri="{BB962C8B-B14F-4D97-AF65-F5344CB8AC3E}">
        <p14:creationId xmlns:p14="http://schemas.microsoft.com/office/powerpoint/2010/main" val="363039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indent="182880"/>
            <a:r>
              <a:rPr lang="kk-KZ" sz="1200" b="0" i="0" kern="1200" dirty="0">
                <a:solidFill>
                  <a:schemeClr val="tx1"/>
                </a:solidFill>
                <a:latin typeface="+mn-lt"/>
                <a:ea typeface="+mn-ea"/>
                <a:cs typeface="+mn-cs"/>
              </a:rPr>
              <a:t>Балалар, қызу (белсенді)</a:t>
            </a:r>
            <a:r>
              <a:rPr lang="kk-KZ" sz="1200" b="0" i="0" kern="1200" baseline="0" dirty="0">
                <a:solidFill>
                  <a:schemeClr val="tx1"/>
                </a:solidFill>
                <a:latin typeface="+mn-lt"/>
                <a:ea typeface="+mn-ea"/>
                <a:cs typeface="+mn-cs"/>
              </a:rPr>
              <a:t> пікірталастарың үшін рақмет, менің айтарым, Интернетте бір нәрсені жарияламас бұрын немесе бөліспес бұрын екі қайтара ойланыңдар, ол желіде мәңгілікке қалып, кейін сендерге зиян келтіру үшін қолданылуы мүмкін. Мекен-жайларың, телефон нөмірлерің немесе мектептеріңнің аты сияқты жеке мәліметтерді ешкімге айтпаңдар.</a:t>
            </a:r>
          </a:p>
          <a:p>
            <a:pPr indent="182880"/>
            <a:r>
              <a:rPr lang="ru-RU" sz="1200" b="0" i="0" kern="1200" dirty="0" err="1">
                <a:solidFill>
                  <a:schemeClr val="tx1"/>
                </a:solidFill>
                <a:latin typeface="+mn-lt"/>
                <a:ea typeface="+mn-ea"/>
                <a:cs typeface="+mn-cs"/>
              </a:rPr>
              <a:t>Әлеуметтік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желілерге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арналған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сүйікті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қосымшаларыңның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құпиялық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баптауларын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біліп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алыңдар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Көпшілігің</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істей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алатын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кейбір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әрекеттер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мынадай</a:t>
            </a:r>
            <a:r>
              <a:rPr lang="ru-RU" sz="1200" b="0" i="0" kern="1200" baseline="0" dirty="0">
                <a:solidFill>
                  <a:schemeClr val="tx1"/>
                </a:solidFill>
                <a:latin typeface="+mn-lt"/>
                <a:ea typeface="+mn-ea"/>
                <a:cs typeface="+mn-cs"/>
              </a:rPr>
              <a:t>:</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Тіркеулік</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жазбаларыңның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құпиялық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баптауларын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өзгертіп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парақшаларыңды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көре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тікелей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хабарлама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жібере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немесе </a:t>
            </a:r>
            <a:r>
              <a:rPr lang="ru-RU" sz="1200" b="0" i="0" kern="1200" dirty="0" err="1">
                <a:solidFill>
                  <a:schemeClr val="tx1"/>
                </a:solidFill>
                <a:latin typeface="+mn-lt"/>
                <a:ea typeface="+mn-ea"/>
                <a:cs typeface="+mn-cs"/>
              </a:rPr>
              <a:t>хабарламаларыңа</a:t>
            </a:r>
            <a:r>
              <a:rPr lang="ru-RU" sz="1200" b="0" i="0" kern="1200" dirty="0">
                <a:solidFill>
                  <a:schemeClr val="tx1"/>
                </a:solidFill>
                <a:latin typeface="+mn-lt"/>
                <a:ea typeface="+mn-ea"/>
                <a:cs typeface="+mn-cs"/>
              </a:rPr>
              <a:t> комментарий </a:t>
            </a:r>
            <a:r>
              <a:rPr lang="ru-RU" sz="1200" b="0" i="0" kern="1200" dirty="0" err="1">
                <a:solidFill>
                  <a:schemeClr val="tx1"/>
                </a:solidFill>
                <a:latin typeface="+mn-lt"/>
                <a:ea typeface="+mn-ea"/>
                <a:cs typeface="+mn-cs"/>
              </a:rPr>
              <a:t>жаза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алатынын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өздерің</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шеше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Сендер ренжітетін комментарийлар, хабарламалар және</a:t>
            </a:r>
            <a:r>
              <a:rPr lang="kk-KZ" sz="1200" b="0" i="0" kern="1200" baseline="0" dirty="0">
                <a:solidFill>
                  <a:schemeClr val="tx1"/>
                </a:solidFill>
                <a:latin typeface="+mn-lt"/>
                <a:ea typeface="+mn-ea"/>
                <a:cs typeface="+mn-cs"/>
              </a:rPr>
              <a:t> суреттер туралы хабарлап, оларды өшііп тастауды сұрата аласыңдар.</a:t>
            </a:r>
          </a:p>
          <a:p>
            <a:pPr indent="182880"/>
            <a:r>
              <a:rPr lang="kk-KZ" sz="1200" b="0" i="0" kern="1200" dirty="0">
                <a:solidFill>
                  <a:schemeClr val="tx1"/>
                </a:solidFill>
                <a:latin typeface="+mn-lt"/>
                <a:ea typeface="+mn-ea"/>
                <a:cs typeface="+mn-cs"/>
              </a:rPr>
              <a:t>«Достар тізімінен» шығарып тастауға қоса, парақшаларыңды көре алмауы үшін және сендермен байланысқа шыға алмауы үшін тиісті адамдарды толығымен бұғаттап тастай аласыңдар.</a:t>
            </a:r>
            <a:endParaRPr lang="ru-RU" sz="1200" b="0" i="0" kern="1200" dirty="0">
              <a:solidFill>
                <a:schemeClr val="tx1"/>
              </a:solidFill>
              <a:latin typeface="+mn-lt"/>
              <a:ea typeface="+mn-ea"/>
              <a:cs typeface="+mn-cs"/>
            </a:endParaRPr>
          </a:p>
          <a:p>
            <a:pPr indent="182880"/>
            <a:r>
              <a:rPr lang="kk-KZ" sz="1200" b="0" i="0" kern="1200" dirty="0">
                <a:solidFill>
                  <a:schemeClr val="tx1"/>
                </a:solidFill>
                <a:latin typeface="+mn-lt"/>
                <a:ea typeface="+mn-ea"/>
                <a:cs typeface="+mn-cs"/>
              </a:rPr>
              <a:t>Сонымен қатар, толығымен бұғаттамай-ақ, белгілі бір адамдардың</a:t>
            </a:r>
            <a:r>
              <a:rPr lang="kk-KZ" sz="1200" b="0" i="0" kern="1200" baseline="0" dirty="0">
                <a:solidFill>
                  <a:schemeClr val="tx1"/>
                </a:solidFill>
                <a:latin typeface="+mn-lt"/>
                <a:ea typeface="+mn-ea"/>
                <a:cs typeface="+mn-cs"/>
              </a:rPr>
              <a:t> комментарийлерін таңдап, сол комментарийлер тек сол адамдарда ғана шығуын таңдай аласыңдар. </a:t>
            </a:r>
            <a:endParaRPr lang="ru-RU" sz="1200" b="0" i="0" kern="1200" dirty="0">
              <a:solidFill>
                <a:schemeClr val="tx1"/>
              </a:solidFill>
              <a:latin typeface="+mn-lt"/>
              <a:ea typeface="+mn-ea"/>
              <a:cs typeface="+mn-cs"/>
            </a:endParaRPr>
          </a:p>
          <a:p>
            <a:pPr indent="182880"/>
            <a:r>
              <a:rPr lang="ru-RU" sz="1200" b="0" i="0" kern="1200" dirty="0" err="1">
                <a:solidFill>
                  <a:schemeClr val="tx1"/>
                </a:solidFill>
                <a:latin typeface="+mn-lt"/>
                <a:ea typeface="+mn-ea"/>
                <a:cs typeface="+mn-cs"/>
              </a:rPr>
              <a:t>Сондай-ақ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сендер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парақшаларыңдағы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хабарламаларды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өшіріп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тастай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 немесе </a:t>
            </a:r>
            <a:r>
              <a:rPr lang="ru-RU" sz="1200" b="0" i="0" kern="1200" dirty="0" err="1">
                <a:solidFill>
                  <a:schemeClr val="tx1"/>
                </a:solidFill>
                <a:latin typeface="+mn-lt"/>
                <a:ea typeface="+mn-ea"/>
                <a:cs typeface="+mn-cs"/>
              </a:rPr>
              <a:t>белгілі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адамдардан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жасырып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қоя</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аласыңдар</a:t>
            </a:r>
            <a:r>
              <a:rPr lang="ru-RU" sz="1200" b="0" i="0" kern="1200" dirty="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13</a:t>
            </a:fld>
            <a:endParaRPr lang="ru-RU"/>
          </a:p>
        </p:txBody>
      </p:sp>
    </p:spTree>
    <p:extLst>
      <p:ext uri="{BB962C8B-B14F-4D97-AF65-F5344CB8AC3E}">
        <p14:creationId xmlns:p14="http://schemas.microsoft.com/office/powerpoint/2010/main" val="2326316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сендер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білместен</a:t>
            </a:r>
            <a:r>
              <a:rPr lang="ru-RU" sz="1200" kern="1200" dirty="0">
                <a:solidFill>
                  <a:schemeClr val="tx1"/>
                </a:solidFill>
                <a:effectLst/>
                <a:latin typeface="+mn-lt"/>
                <a:ea typeface="+mn-ea"/>
                <a:cs typeface="+mn-cs"/>
              </a:rPr>
              <a:t> агрессор немесе </a:t>
            </a:r>
            <a:r>
              <a:rPr lang="ru-RU" sz="1200" kern="1200" dirty="0" err="1">
                <a:solidFill>
                  <a:schemeClr val="tx1"/>
                </a:solidFill>
                <a:effectLst/>
                <a:latin typeface="+mn-lt"/>
                <a:ea typeface="+mn-ea"/>
                <a:cs typeface="+mn-cs"/>
              </a:rPr>
              <a:t>кибербуллер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болуларың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Кибербуллерлер</a:t>
            </a:r>
            <a:r>
              <a:rPr lang="ru-RU" sz="1200" kern="1200" baseline="0" dirty="0">
                <a:solidFill>
                  <a:schemeClr val="tx1"/>
                </a:solidFill>
                <a:effectLst/>
                <a:latin typeface="+mn-lt"/>
                <a:ea typeface="+mn-ea"/>
                <a:cs typeface="+mn-cs"/>
              </a:rPr>
              <a:t> – </a:t>
            </a:r>
            <a:r>
              <a:rPr lang="ru-RU" sz="1200" kern="1200" baseline="0" dirty="0" err="1">
                <a:solidFill>
                  <a:schemeClr val="tx1"/>
                </a:solidFill>
                <a:effectLst/>
                <a:latin typeface="+mn-lt"/>
                <a:ea typeface="+mn-ea"/>
                <a:cs typeface="+mn-cs"/>
              </a:rPr>
              <a:t>бұл</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өз</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құрбанын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қудалау</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және</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келемеждеу</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үшін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кез-келген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девайсты</a:t>
            </a:r>
            <a:r>
              <a:rPr lang="ru-RU" sz="1200" kern="1200" baseline="0" dirty="0">
                <a:solidFill>
                  <a:schemeClr val="tx1"/>
                </a:solidFill>
                <a:effectLst/>
                <a:latin typeface="+mn-lt"/>
                <a:ea typeface="+mn-ea"/>
                <a:cs typeface="+mn-cs"/>
              </a:rPr>
              <a:t> (телефон планшет, компьютер, </a:t>
            </a:r>
            <a:r>
              <a:rPr lang="ru-RU" sz="1200" kern="1200" baseline="0" dirty="0" err="1">
                <a:solidFill>
                  <a:schemeClr val="tx1"/>
                </a:solidFill>
                <a:effectLst/>
                <a:latin typeface="+mn-lt"/>
                <a:ea typeface="+mn-ea"/>
                <a:cs typeface="+mn-cs"/>
              </a:rPr>
              <a:t>т.с.с</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қолдануы</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мүмкін</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агрессорлар</a:t>
            </a:r>
            <a:r>
              <a:rPr lang="ru-RU" sz="1200" kern="1200" baseline="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14</a:t>
            </a:fld>
            <a:endParaRPr lang="ru-RU"/>
          </a:p>
        </p:txBody>
      </p:sp>
    </p:spTree>
    <p:extLst>
      <p:ext uri="{BB962C8B-B14F-4D97-AF65-F5344CB8AC3E}">
        <p14:creationId xmlns:p14="http://schemas.microsoft.com/office/powerpoint/2010/main" val="250723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kk-KZ" sz="1200" kern="1200" dirty="0">
                <a:solidFill>
                  <a:schemeClr val="tx1"/>
                </a:solidFill>
                <a:effectLst/>
                <a:latin typeface="+mn-lt"/>
                <a:ea typeface="+mn-ea"/>
                <a:cs typeface="+mn-cs"/>
              </a:rPr>
              <a:t>Балалар, сендер есейіп келесіңдер</a:t>
            </a:r>
            <a:r>
              <a:rPr lang="kk-KZ" sz="1200" kern="1200" baseline="0" dirty="0">
                <a:solidFill>
                  <a:schemeClr val="tx1"/>
                </a:solidFill>
                <a:effectLst/>
                <a:latin typeface="+mn-lt"/>
                <a:ea typeface="+mn-ea"/>
                <a:cs typeface="+mn-cs"/>
              </a:rPr>
              <a:t> және қазірден бастап-ақ өз мінез-құлықтарыңды қадағалап, басқарып отыруларың тиіс. Кез-келген зорлық-зомбылық түрінің, соның ішінде, буллинг пен кибербуллинг құрбаны болған адамдар әділ сот жүргізілуіне және құқық бұзушыны жауапқа тартуға құқылы. Сендер әрбір әрекеттерің үшін жауаптысыңдар. Ал сендер жасөспірім болғандықтан, сендер үшін ата-аналарың жауапты, ал аталмыш әрекеттер үшін қылмыстық жауапкершілікке тартылуға болады. Ешқашан ұмытпаңдар, әр істің салдары болады. </a:t>
            </a:r>
            <a:endParaRPr lang="kk-KZ"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15</a:t>
            </a:fld>
            <a:endParaRPr lang="ru-RU"/>
          </a:p>
        </p:txBody>
      </p:sp>
    </p:spTree>
    <p:extLst>
      <p:ext uri="{BB962C8B-B14F-4D97-AF65-F5344CB8AC3E}">
        <p14:creationId xmlns:p14="http://schemas.microsoft.com/office/powerpoint/2010/main" val="179847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indent="182880"/>
            <a:r>
              <a:rPr lang="ru-RU" sz="1200" kern="1200" dirty="0" err="1">
                <a:solidFill>
                  <a:schemeClr val="tx1"/>
                </a:solidFill>
                <a:latin typeface="+mn-lt"/>
                <a:ea typeface="+mn-ea"/>
                <a:cs typeface="+mn-cs"/>
              </a:rPr>
              <a:t>Жиырма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жыл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бұрын</a:t>
            </a:r>
            <a:r>
              <a:rPr lang="ru-RU" sz="1200" kern="1200" dirty="0">
                <a:solidFill>
                  <a:schemeClr val="tx1"/>
                </a:solidFill>
                <a:latin typeface="+mn-lt"/>
                <a:ea typeface="+mn-ea"/>
                <a:cs typeface="+mn-cs"/>
              </a:rPr>
              <a:t> Миссисипи </a:t>
            </a:r>
            <a:r>
              <a:rPr lang="ru-RU" sz="1200" kern="1200" dirty="0" err="1">
                <a:solidFill>
                  <a:schemeClr val="tx1"/>
                </a:solidFill>
                <a:latin typeface="+mn-lt"/>
                <a:ea typeface="+mn-ea"/>
                <a:cs typeface="+mn-cs"/>
              </a:rPr>
              <a:t>штатының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Әділет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министрлігінің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киберқылмыстар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яғни</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ақпараттық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технологияларды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қолданумен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жасалатын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қылмыстар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бөлімінің</a:t>
            </a:r>
            <a:r>
              <a:rPr lang="ru-RU" sz="1200" kern="1200" baseline="0" dirty="0">
                <a:solidFill>
                  <a:schemeClr val="tx1"/>
                </a:solidFill>
                <a:latin typeface="+mn-lt"/>
                <a:ea typeface="+mn-ea"/>
                <a:cs typeface="+mn-cs"/>
              </a:rPr>
              <a:t> криминолог-</a:t>
            </a:r>
            <a:r>
              <a:rPr lang="ru-RU" sz="1200" kern="1200" baseline="0" dirty="0" err="1">
                <a:solidFill>
                  <a:schemeClr val="tx1"/>
                </a:solidFill>
                <a:latin typeface="+mn-lt"/>
                <a:ea typeface="+mn-ea"/>
                <a:cs typeface="+mn-cs"/>
              </a:rPr>
              <a:t>зерттеушісі</a:t>
            </a:r>
            <a:r>
              <a:rPr lang="ru-RU" sz="1200" kern="1200" baseline="0" dirty="0">
                <a:solidFill>
                  <a:schemeClr val="tx1"/>
                </a:solidFill>
                <a:latin typeface="+mn-lt"/>
                <a:ea typeface="+mn-ea"/>
                <a:cs typeface="+mn-cs"/>
              </a:rPr>
              <a:t> </a:t>
            </a:r>
            <a:r>
              <a:rPr lang="ru-RU" sz="1200" kern="1200" dirty="0" err="1">
                <a:solidFill>
                  <a:schemeClr val="tx1"/>
                </a:solidFill>
                <a:latin typeface="+mn-lt"/>
                <a:ea typeface="+mn-ea"/>
                <a:cs typeface="+mn-cs"/>
              </a:rPr>
              <a:t>Р.Махаффидің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айтуынша</a:t>
            </a:r>
            <a:r>
              <a:rPr lang="ru-RU" sz="1200" kern="1200" dirty="0">
                <a:solidFill>
                  <a:schemeClr val="tx1"/>
                </a:solidFill>
                <a:latin typeface="+mn-lt"/>
                <a:ea typeface="+mn-ea"/>
                <a:cs typeface="+mn-cs"/>
              </a:rPr>
              <a:t> Интернет «</a:t>
            </a:r>
            <a:r>
              <a:rPr lang="ru-RU" sz="1200" kern="1200" dirty="0" err="1">
                <a:solidFill>
                  <a:schemeClr val="tx1"/>
                </a:solidFill>
                <a:latin typeface="+mn-lt"/>
                <a:ea typeface="+mn-ea"/>
                <a:cs typeface="+mn-cs"/>
              </a:rPr>
              <a:t>Жабайы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Батыс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сияқты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яғни</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онда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ешбір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заң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қолданылмаған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және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әркім</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қалағанын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істей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Желілер</a:t>
            </a:r>
            <a:r>
              <a:rPr lang="ru-RU" sz="1200" kern="1200" dirty="0">
                <a:solidFill>
                  <a:schemeClr val="tx1"/>
                </a:solidFill>
                <a:latin typeface="+mn-lt"/>
                <a:ea typeface="+mn-ea"/>
                <a:cs typeface="+mn-cs"/>
              </a:rPr>
              <a:t> мен </a:t>
            </a:r>
            <a:r>
              <a:rPr lang="ru-RU" sz="1200" kern="1200" dirty="0" err="1">
                <a:solidFill>
                  <a:schemeClr val="tx1"/>
                </a:solidFill>
                <a:latin typeface="+mn-lt"/>
                <a:ea typeface="+mn-ea"/>
                <a:cs typeface="+mn-cs"/>
              </a:rPr>
              <a:t>сайттар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арқылы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тілдесуді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жүзеге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асырудың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алғашқы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түрлері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қауымдарға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көбірек</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ұқсас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Оларға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қатысушылар</a:t>
            </a:r>
            <a:r>
              <a:rPr lang="ru-RU" sz="1200" kern="1200" dirty="0">
                <a:solidFill>
                  <a:schemeClr val="tx1"/>
                </a:solidFill>
                <a:latin typeface="+mn-lt"/>
                <a:ea typeface="+mn-ea"/>
                <a:cs typeface="+mn-cs"/>
              </a:rPr>
              <a:t> тек</a:t>
            </a:r>
            <a:r>
              <a:rPr lang="ru-RU" sz="1200" kern="1200" baseline="0" dirty="0">
                <a:solidFill>
                  <a:schemeClr val="tx1"/>
                </a:solidFill>
                <a:latin typeface="+mn-lt"/>
                <a:ea typeface="+mn-ea"/>
                <a:cs typeface="+mn-cs"/>
              </a:rPr>
              <a:t> онлайн </a:t>
            </a:r>
            <a:r>
              <a:rPr lang="ru-RU" sz="1200" kern="1200" baseline="0" dirty="0" err="1">
                <a:solidFill>
                  <a:schemeClr val="tx1"/>
                </a:solidFill>
                <a:latin typeface="+mn-lt"/>
                <a:ea typeface="+mn-ea"/>
                <a:cs typeface="+mn-cs"/>
              </a:rPr>
              <a:t>ғана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тілдесіп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қоймай</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көзбе-көз</a:t>
            </a:r>
            <a:r>
              <a:rPr lang="ru-RU" sz="1200" kern="1200" baseline="0" dirty="0">
                <a:solidFill>
                  <a:schemeClr val="tx1"/>
                </a:solidFill>
                <a:latin typeface="+mn-lt"/>
                <a:ea typeface="+mn-ea"/>
                <a:cs typeface="+mn-cs"/>
              </a:rPr>
              <a:t> де </a:t>
            </a:r>
            <a:r>
              <a:rPr lang="ru-RU" sz="1200" kern="1200" baseline="0" dirty="0" err="1">
                <a:solidFill>
                  <a:schemeClr val="tx1"/>
                </a:solidFill>
                <a:latin typeface="+mn-lt"/>
                <a:ea typeface="+mn-ea"/>
                <a:cs typeface="+mn-cs"/>
              </a:rPr>
              <a:t>кездесіп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тұрған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әрі</a:t>
            </a:r>
            <a:r>
              <a:rPr lang="ru-RU" sz="1200" kern="1200" baseline="0" dirty="0">
                <a:solidFill>
                  <a:schemeClr val="tx1"/>
                </a:solidFill>
                <a:latin typeface="+mn-lt"/>
                <a:ea typeface="+mn-ea"/>
                <a:cs typeface="+mn-cs"/>
              </a:rPr>
              <a:t> осы </a:t>
            </a:r>
            <a:r>
              <a:rPr lang="ru-RU" sz="1200" kern="1200" baseline="0" dirty="0" err="1">
                <a:solidFill>
                  <a:schemeClr val="tx1"/>
                </a:solidFill>
                <a:latin typeface="+mn-lt"/>
                <a:ea typeface="+mn-ea"/>
                <a:cs typeface="+mn-cs"/>
              </a:rPr>
              <a:t>үдеріске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соншалық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адам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қатыспаған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Содан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кейін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пайдаланушылар</a:t>
            </a:r>
            <a:r>
              <a:rPr lang="ru-RU" sz="1200" kern="1200" baseline="0" dirty="0">
                <a:solidFill>
                  <a:schemeClr val="tx1"/>
                </a:solidFill>
                <a:latin typeface="+mn-lt"/>
                <a:ea typeface="+mn-ea"/>
                <a:cs typeface="+mn-cs"/>
              </a:rPr>
              <a:t> саны </a:t>
            </a:r>
            <a:r>
              <a:rPr lang="ru-RU" sz="1200" kern="1200" baseline="0" dirty="0" err="1">
                <a:solidFill>
                  <a:schemeClr val="tx1"/>
                </a:solidFill>
                <a:latin typeface="+mn-lt"/>
                <a:ea typeface="+mn-ea"/>
                <a:cs typeface="+mn-cs"/>
              </a:rPr>
              <a:t>күрт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көбейіп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кеткен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Сонымен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мезетте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Интернеттегі</a:t>
            </a:r>
            <a:r>
              <a:rPr lang="ru-RU" sz="1200" kern="1200" baseline="0" dirty="0">
                <a:solidFill>
                  <a:schemeClr val="tx1"/>
                </a:solidFill>
                <a:latin typeface="+mn-lt"/>
                <a:ea typeface="+mn-ea"/>
                <a:cs typeface="+mn-cs"/>
              </a:rPr>
              <a:t> агрессия </a:t>
            </a:r>
            <a:r>
              <a:rPr lang="ru-RU" sz="1200" kern="1200" baseline="0" dirty="0" err="1">
                <a:solidFill>
                  <a:schemeClr val="tx1"/>
                </a:solidFill>
                <a:latin typeface="+mn-lt"/>
                <a:ea typeface="+mn-ea"/>
                <a:cs typeface="+mn-cs"/>
              </a:rPr>
              <a:t>деңгейі</a:t>
            </a:r>
            <a:r>
              <a:rPr lang="ru-RU" sz="1200" kern="1200" baseline="0" dirty="0">
                <a:solidFill>
                  <a:schemeClr val="tx1"/>
                </a:solidFill>
                <a:latin typeface="+mn-lt"/>
                <a:ea typeface="+mn-ea"/>
                <a:cs typeface="+mn-cs"/>
              </a:rPr>
              <a:t> де </a:t>
            </a:r>
            <a:r>
              <a:rPr lang="ru-RU" sz="1200" kern="1200" baseline="0" dirty="0" err="1">
                <a:solidFill>
                  <a:schemeClr val="tx1"/>
                </a:solidFill>
                <a:latin typeface="+mn-lt"/>
                <a:ea typeface="+mn-ea"/>
                <a:cs typeface="+mn-cs"/>
              </a:rPr>
              <a:t>артқан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Агрессиямен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бірге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Интернетте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деген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ұғым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пайда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болған</a:t>
            </a:r>
            <a:r>
              <a:rPr lang="ru-RU" sz="1200" kern="1200" baseline="0" dirty="0">
                <a:solidFill>
                  <a:schemeClr val="tx1"/>
                </a:solidFill>
                <a:latin typeface="+mn-lt"/>
                <a:ea typeface="+mn-ea"/>
                <a:cs typeface="+mn-cs"/>
              </a:rPr>
              <a:t>. Сонда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деген</a:t>
            </a:r>
            <a:r>
              <a:rPr lang="ru-RU" sz="1200" kern="1200" baseline="0" dirty="0">
                <a:solidFill>
                  <a:schemeClr val="tx1"/>
                </a:solidFill>
                <a:latin typeface="+mn-lt"/>
                <a:ea typeface="+mn-ea"/>
                <a:cs typeface="+mn-cs"/>
              </a:rPr>
              <a:t> не? </a:t>
            </a:r>
            <a:endParaRPr lang="ru-RU" sz="1200" kern="1200" dirty="0">
              <a:solidFill>
                <a:schemeClr val="tx1"/>
              </a:solidFill>
              <a:latin typeface="+mn-lt"/>
              <a:ea typeface="+mn-ea"/>
              <a:cs typeface="+mn-cs"/>
            </a:endParaRPr>
          </a:p>
          <a:p>
            <a:pPr indent="182880"/>
            <a:r>
              <a:rPr lang="ru-RU" sz="1200" kern="1200" dirty="0">
                <a:solidFill>
                  <a:schemeClr val="tx1"/>
                </a:solidFill>
                <a:latin typeface="+mn-lt"/>
                <a:ea typeface="+mn-ea"/>
                <a:cs typeface="+mn-cs"/>
              </a:rPr>
              <a:t>- </a:t>
            </a:r>
            <a:r>
              <a:rPr lang="ru-RU" sz="1200" u="sng" kern="1200" dirty="0" err="1">
                <a:solidFill>
                  <a:schemeClr val="tx1"/>
                </a:solidFill>
                <a:latin typeface="+mn-lt"/>
                <a:ea typeface="+mn-ea"/>
                <a:cs typeface="+mn-cs"/>
                <a:hlinkClick r:id="rId3"/>
              </a:rPr>
              <a:t>Кибербуллинг</a:t>
            </a:r>
            <a:r>
              <a:rPr lang="ru-RU" sz="1200" u="sng" kern="1200" dirty="0">
                <a:solidFill>
                  <a:schemeClr val="tx1"/>
                </a:solidFill>
                <a:latin typeface="+mn-lt"/>
                <a:ea typeface="+mn-ea"/>
                <a:cs typeface="+mn-cs"/>
              </a:rPr>
              <a:t> </a:t>
            </a:r>
            <a:r>
              <a:rPr lang="ru-RU" sz="1200" kern="1200" dirty="0">
                <a:solidFill>
                  <a:schemeClr val="tx1"/>
                </a:solidFill>
                <a:latin typeface="+mn-lt"/>
                <a:ea typeface="+mn-ea"/>
                <a:cs typeface="+mn-cs"/>
              </a:rPr>
              <a:t>(</a:t>
            </a:r>
            <a:r>
              <a:rPr lang="ru-RU" sz="1200" kern="1200" dirty="0" err="1">
                <a:solidFill>
                  <a:schemeClr val="tx1"/>
                </a:solidFill>
                <a:latin typeface="+mn-lt"/>
                <a:ea typeface="+mn-ea"/>
                <a:cs typeface="+mn-cs"/>
              </a:rPr>
              <a:t>электрондық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кеңістікте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қудалау</a:t>
            </a:r>
            <a:r>
              <a:rPr lang="ru-RU" sz="1200" kern="1200" baseline="0" dirty="0">
                <a:solidFill>
                  <a:schemeClr val="tx1"/>
                </a:solidFill>
                <a:latin typeface="+mn-lt"/>
                <a:ea typeface="+mn-ea"/>
                <a:cs typeface="+mn-cs"/>
              </a:rPr>
              <a:t>, онлайн </a:t>
            </a:r>
            <a:r>
              <a:rPr lang="ru-RU" sz="1200" kern="1200" baseline="0" dirty="0" err="1">
                <a:solidFill>
                  <a:schemeClr val="tx1"/>
                </a:solidFill>
                <a:latin typeface="+mn-lt"/>
                <a:ea typeface="+mn-ea"/>
                <a:cs typeface="+mn-cs"/>
              </a:rPr>
              <a:t>қатыгездік</a:t>
            </a:r>
            <a:r>
              <a:rPr lang="ru-RU" sz="1200" kern="1200" dirty="0">
                <a:solidFill>
                  <a:schemeClr val="tx1"/>
                </a:solidFill>
                <a:latin typeface="+mn-lt"/>
                <a:ea typeface="+mn-ea"/>
                <a:cs typeface="+mn-cs"/>
              </a:rPr>
              <a:t>)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бұл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өзін-өзі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қорғай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алмайтын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құрбанға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қарсы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бағытталған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электрондық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әрекеттесу</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жолдарын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қолданумен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жалғыз</a:t>
            </a:r>
            <a:r>
              <a:rPr lang="ru-RU" sz="1200" kern="1200" baseline="0" dirty="0">
                <a:solidFill>
                  <a:schemeClr val="tx1"/>
                </a:solidFill>
                <a:latin typeface="+mn-lt"/>
                <a:ea typeface="+mn-ea"/>
                <a:cs typeface="+mn-cs"/>
              </a:rPr>
              <a:t> немесе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топ </a:t>
            </a:r>
            <a:r>
              <a:rPr lang="ru-RU" sz="1200" kern="1200" baseline="0" dirty="0" err="1">
                <a:solidFill>
                  <a:schemeClr val="tx1"/>
                </a:solidFill>
                <a:latin typeface="+mn-lt"/>
                <a:ea typeface="+mn-ea"/>
                <a:cs typeface="+mn-cs"/>
              </a:rPr>
              <a:t>адам</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жүзеге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асыратын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ұзақ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уақыт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бойы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жүйелі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қуадалаудың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қасақана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агрессияға</a:t>
            </a:r>
            <a:r>
              <a:rPr lang="ru-RU" sz="1200" kern="1200" baseline="0" dirty="0">
                <a:solidFill>
                  <a:schemeClr val="tx1"/>
                </a:solidFill>
                <a:latin typeface="+mn-lt"/>
                <a:ea typeface="+mn-ea"/>
                <a:cs typeface="+mn-cs"/>
              </a:rPr>
              <a:t> толы </a:t>
            </a:r>
            <a:r>
              <a:rPr lang="ru-RU" sz="1200" kern="1200" baseline="0" dirty="0" err="1">
                <a:solidFill>
                  <a:schemeClr val="tx1"/>
                </a:solidFill>
                <a:latin typeface="+mn-lt"/>
                <a:ea typeface="+mn-ea"/>
                <a:cs typeface="+mn-cs"/>
              </a:rPr>
              <a:t>әрекеттердің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түрі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Бұл</a:t>
            </a:r>
            <a:r>
              <a:rPr lang="ru-RU" sz="1200" kern="1200" baseline="0" dirty="0">
                <a:solidFill>
                  <a:schemeClr val="tx1"/>
                </a:solidFill>
                <a:latin typeface="+mn-lt"/>
                <a:ea typeface="+mn-ea"/>
                <a:cs typeface="+mn-cs"/>
              </a:rPr>
              <a:t> смс-</a:t>
            </a:r>
            <a:r>
              <a:rPr lang="ru-RU" sz="1200" kern="1200" baseline="0" dirty="0" err="1">
                <a:solidFill>
                  <a:schemeClr val="tx1"/>
                </a:solidFill>
                <a:latin typeface="+mn-lt"/>
                <a:ea typeface="+mn-ea"/>
                <a:cs typeface="+mn-cs"/>
              </a:rPr>
              <a:t>хабарламалар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әлеуметті</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желілер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абыройды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төгетін</a:t>
            </a:r>
            <a:r>
              <a:rPr lang="ru-RU" sz="1200" kern="1200" baseline="0" dirty="0">
                <a:solidFill>
                  <a:schemeClr val="tx1"/>
                </a:solidFill>
                <a:latin typeface="+mn-lt"/>
                <a:ea typeface="+mn-ea"/>
                <a:cs typeface="+mn-cs"/>
              </a:rPr>
              <a:t> веб-</a:t>
            </a:r>
            <a:r>
              <a:rPr lang="ru-RU" sz="1200" kern="1200" baseline="0" dirty="0" err="1">
                <a:solidFill>
                  <a:schemeClr val="tx1"/>
                </a:solidFill>
                <a:latin typeface="+mn-lt"/>
                <a:ea typeface="+mn-ea"/>
                <a:cs typeface="+mn-cs"/>
              </a:rPr>
              <a:t>парақшалар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ашу</a:t>
            </a:r>
            <a:r>
              <a:rPr lang="ru-RU" sz="1200" kern="1200" baseline="0" dirty="0">
                <a:solidFill>
                  <a:schemeClr val="tx1"/>
                </a:solidFill>
                <a:latin typeface="+mn-lt"/>
                <a:ea typeface="+mn-ea"/>
                <a:cs typeface="+mn-cs"/>
              </a:rPr>
              <a:t> немесе </a:t>
            </a:r>
            <a:r>
              <a:rPr lang="ru-RU" sz="1200" kern="1200" baseline="0" dirty="0" err="1">
                <a:solidFill>
                  <a:schemeClr val="tx1"/>
                </a:solidFill>
                <a:latin typeface="+mn-lt"/>
                <a:ea typeface="+mn-ea"/>
                <a:cs typeface="+mn-cs"/>
              </a:rPr>
              <a:t>қорлайтын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тіл</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тигізетін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бейнеконтент</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жариялау</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арқылы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т.б</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жолдармен</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жасалады</a:t>
            </a:r>
            <a:r>
              <a:rPr lang="ru-RU" sz="1200" kern="1200" baseline="0" dirty="0">
                <a:solidFill>
                  <a:schemeClr val="tx1"/>
                </a:solidFill>
                <a:latin typeface="+mn-lt"/>
                <a:ea typeface="+mn-ea"/>
                <a:cs typeface="+mn-cs"/>
              </a:rPr>
              <a:t>.</a:t>
            </a:r>
            <a:endParaRPr lang="ru-RU" sz="1200" kern="1200" dirty="0">
              <a:solidFill>
                <a:schemeClr val="tx1"/>
              </a:solidFill>
              <a:latin typeface="+mn-lt"/>
              <a:ea typeface="+mn-ea"/>
              <a:cs typeface="+mn-cs"/>
            </a:endParaRP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dirty="0">
                <a:solidFill>
                  <a:schemeClr val="tx1"/>
                </a:solidFill>
                <a:latin typeface="+mn-lt"/>
                <a:ea typeface="+mn-ea"/>
                <a:cs typeface="+mn-cs"/>
              </a:rPr>
              <a:t>Кибербуллинг ұғымын </a:t>
            </a:r>
            <a:r>
              <a:rPr lang="ru-RU" sz="1200" kern="1200" dirty="0" err="1">
                <a:solidFill>
                  <a:schemeClr val="tx1"/>
                </a:solidFill>
                <a:latin typeface="+mn-lt"/>
                <a:ea typeface="+mn-ea"/>
                <a:cs typeface="+mn-cs"/>
              </a:rPr>
              <a:t>Крэйг</a:t>
            </a:r>
            <a:r>
              <a:rPr lang="ru-RU" sz="1200" kern="1200" dirty="0">
                <a:solidFill>
                  <a:schemeClr val="tx1"/>
                </a:solidFill>
                <a:latin typeface="+mn-lt"/>
                <a:ea typeface="+mn-ea"/>
                <a:cs typeface="+mn-cs"/>
              </a:rPr>
              <a:t> пен </a:t>
            </a:r>
            <a:r>
              <a:rPr lang="ru-RU" sz="1200" kern="1200" dirty="0" err="1">
                <a:solidFill>
                  <a:schemeClr val="tx1"/>
                </a:solidFill>
                <a:latin typeface="+mn-lt"/>
                <a:ea typeface="+mn-ea"/>
                <a:cs typeface="+mn-cs"/>
              </a:rPr>
              <a:t>Пеплер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Craig</a:t>
            </a:r>
            <a:r>
              <a:rPr lang="ru-RU" sz="1200" kern="1200" dirty="0">
                <a:solidFill>
                  <a:schemeClr val="tx1"/>
                </a:solidFill>
                <a:latin typeface="+mn-lt"/>
                <a:ea typeface="+mn-ea"/>
                <a:cs typeface="+mn-cs"/>
              </a:rPr>
              <a:t> W. &amp; </a:t>
            </a:r>
            <a:r>
              <a:rPr lang="ru-RU" sz="1200" kern="1200" dirty="0" err="1">
                <a:solidFill>
                  <a:schemeClr val="tx1"/>
                </a:solidFill>
                <a:latin typeface="+mn-lt"/>
                <a:ea typeface="+mn-ea"/>
                <a:cs typeface="+mn-cs"/>
              </a:rPr>
              <a:t>Pepler</a:t>
            </a:r>
            <a:r>
              <a:rPr lang="ru-RU" sz="1200" kern="1200" dirty="0">
                <a:solidFill>
                  <a:schemeClr val="tx1"/>
                </a:solidFill>
                <a:latin typeface="+mn-lt"/>
                <a:ea typeface="+mn-ea"/>
                <a:cs typeface="+mn-cs"/>
              </a:rPr>
              <a:t> D.J.) 1997 </a:t>
            </a:r>
            <a:r>
              <a:rPr lang="ru-RU" sz="1200" kern="1200" dirty="0" err="1">
                <a:solidFill>
                  <a:schemeClr val="tx1"/>
                </a:solidFill>
                <a:latin typeface="+mn-lt"/>
                <a:ea typeface="+mn-ea"/>
                <a:cs typeface="+mn-cs"/>
              </a:rPr>
              <a:t>жылы</a:t>
            </a:r>
            <a:r>
              <a:rPr lang="ru-RU" sz="1200" kern="1200" baseline="0" dirty="0">
                <a:solidFill>
                  <a:schemeClr val="tx1"/>
                </a:solidFill>
                <a:latin typeface="+mn-lt"/>
                <a:ea typeface="+mn-ea"/>
                <a:cs typeface="+mn-cs"/>
              </a:rPr>
              <a:t> </a:t>
            </a:r>
            <a:r>
              <a:rPr lang="en-US" sz="1200" kern="1200" dirty="0" err="1">
                <a:solidFill>
                  <a:schemeClr val="tx1"/>
                </a:solidFill>
                <a:effectLst/>
                <a:latin typeface="+mn-lt"/>
                <a:ea typeface="+mn-ea"/>
                <a:cs typeface="+mn-cs"/>
              </a:rPr>
              <a:t>алғашқылардың</a:t>
            </a:r>
            <a:r>
              <a:rPr lang="ru-RU" sz="1200" kern="1200" dirty="0">
                <a:solidFill>
                  <a:schemeClr val="tx1"/>
                </a:solidFill>
                <a:effectLst/>
                <a:latin typeface="+mn-lt"/>
                <a:ea typeface="+mn-ea"/>
                <a:cs typeface="+mn-cs"/>
              </a:rPr>
              <a:t> </a:t>
            </a:r>
            <a:r>
              <a:rPr lang="kk-KZ" sz="1200" kern="1200" dirty="0">
                <a:solidFill>
                  <a:schemeClr val="tx1"/>
                </a:solidFill>
                <a:latin typeface="+mn-lt"/>
                <a:ea typeface="+mn-ea"/>
                <a:cs typeface="+mn-cs"/>
              </a:rPr>
              <a:t>бірі болып сөз еткен. Онда Интернет-алаңдарда қудалау – оқушылар арасына көзбе-көз емес, технологияландырылған</a:t>
            </a:r>
            <a:r>
              <a:rPr lang="kk-KZ" sz="1200" kern="1200" baseline="0" dirty="0">
                <a:solidFill>
                  <a:schemeClr val="tx1"/>
                </a:solidFill>
                <a:latin typeface="+mn-lt"/>
                <a:ea typeface="+mn-ea"/>
                <a:cs typeface="+mn-cs"/>
              </a:rPr>
              <a:t> қудалау тәсілін жөн көретін агрессияға толы қудалау- жайттары сипатталған.</a:t>
            </a:r>
            <a:endParaRPr lang="ru-RU" sz="1200" kern="1200" dirty="0">
              <a:solidFill>
                <a:schemeClr val="tx1"/>
              </a:solidFill>
              <a:latin typeface="+mn-lt"/>
              <a:ea typeface="+mn-ea"/>
              <a:cs typeface="+mn-cs"/>
            </a:endParaRPr>
          </a:p>
          <a:p>
            <a:pPr indent="182880"/>
            <a:r>
              <a:rPr lang="ru-RU" sz="1200" kern="1200" dirty="0">
                <a:solidFill>
                  <a:schemeClr val="tx1"/>
                </a:solidFill>
                <a:latin typeface="+mn-lt"/>
                <a:ea typeface="+mn-ea"/>
                <a:cs typeface="+mn-cs"/>
              </a:rPr>
              <a:t>Мен </a:t>
            </a:r>
            <a:r>
              <a:rPr lang="ru-RU" sz="1200" kern="1200" dirty="0" err="1">
                <a:solidFill>
                  <a:schemeClr val="tx1"/>
                </a:solidFill>
                <a:latin typeface="+mn-lt"/>
                <a:ea typeface="+mn-ea"/>
                <a:cs typeface="+mn-cs"/>
              </a:rPr>
              <a:t>бүгін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сендермен</a:t>
            </a:r>
            <a:r>
              <a:rPr lang="ru-RU" sz="1200" kern="1200" dirty="0">
                <a:solidFill>
                  <a:schemeClr val="tx1"/>
                </a:solidFill>
                <a:latin typeface="+mn-lt"/>
                <a:ea typeface="+mn-ea"/>
                <a:cs typeface="+mn-cs"/>
              </a:rPr>
              <a:t> осы </a:t>
            </a:r>
            <a:r>
              <a:rPr lang="ru-RU" sz="1200" kern="1200" dirty="0" err="1">
                <a:solidFill>
                  <a:schemeClr val="tx1"/>
                </a:solidFill>
                <a:latin typeface="+mn-lt"/>
                <a:ea typeface="+mn-ea"/>
                <a:cs typeface="+mn-cs"/>
              </a:rPr>
              <a:t>тақырыпта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ашық</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сөйлескім</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әрі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сендердің</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белсенді</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қатысқандарыңызды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күтемін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Естеріңде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болсын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мұнда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дұрыс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емес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сұрақтар</a:t>
            </a:r>
            <a:r>
              <a:rPr lang="ru-RU" sz="1200" kern="1200" dirty="0">
                <a:solidFill>
                  <a:schemeClr val="tx1"/>
                </a:solidFill>
                <a:latin typeface="+mn-lt"/>
                <a:ea typeface="+mn-ea"/>
                <a:cs typeface="+mn-cs"/>
              </a:rPr>
              <a:t> немесе </a:t>
            </a:r>
            <a:r>
              <a:rPr lang="ru-RU" sz="1200" kern="1200" dirty="0" err="1">
                <a:solidFill>
                  <a:schemeClr val="tx1"/>
                </a:solidFill>
                <a:latin typeface="+mn-lt"/>
                <a:ea typeface="+mn-ea"/>
                <a:cs typeface="+mn-cs"/>
              </a:rPr>
              <a:t>жауаптар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жоқ</a:t>
            </a:r>
            <a:r>
              <a:rPr lang="ru-RU" sz="1200" kern="1200" dirty="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D77EF9A2-1BE1-43E3-AA90-D64DA13A90F0}" type="slidenum">
              <a:rPr lang="ru-RU" smtClean="0"/>
              <a:pPr/>
              <a:t>2</a:t>
            </a:fld>
            <a:endParaRPr lang="ru-RU"/>
          </a:p>
        </p:txBody>
      </p:sp>
    </p:spTree>
    <p:extLst>
      <p:ext uri="{BB962C8B-B14F-4D97-AF65-F5344CB8AC3E}">
        <p14:creationId xmlns:p14="http://schemas.microsoft.com/office/powerpoint/2010/main" val="3423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err="1">
                <a:solidFill>
                  <a:schemeClr val="tx1"/>
                </a:solidFill>
                <a:latin typeface="+mn-lt"/>
                <a:ea typeface="+mn-ea"/>
                <a:cs typeface="+mn-cs"/>
              </a:rPr>
              <a:t>Бүгін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күні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барлығы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ересектер</a:t>
            </a:r>
            <a:r>
              <a:rPr lang="ru-RU" sz="1200" b="0" i="0" kern="1200" dirty="0">
                <a:solidFill>
                  <a:schemeClr val="tx1"/>
                </a:solidFill>
                <a:latin typeface="+mn-lt"/>
                <a:ea typeface="+mn-ea"/>
                <a:cs typeface="+mn-cs"/>
              </a:rPr>
              <a:t> де, </a:t>
            </a:r>
            <a:r>
              <a:rPr lang="ru-RU" sz="1200" b="0" i="0" kern="1200" dirty="0" err="1">
                <a:solidFill>
                  <a:schemeClr val="tx1"/>
                </a:solidFill>
                <a:latin typeface="+mn-lt"/>
                <a:ea typeface="+mn-ea"/>
                <a:cs typeface="+mn-cs"/>
              </a:rPr>
              <a:t>жастар</a:t>
            </a:r>
            <a:r>
              <a:rPr lang="ru-RU" sz="1200" b="0" i="0" kern="1200" dirty="0">
                <a:solidFill>
                  <a:schemeClr val="tx1"/>
                </a:solidFill>
                <a:latin typeface="+mn-lt"/>
                <a:ea typeface="+mn-ea"/>
                <a:cs typeface="+mn-cs"/>
              </a:rPr>
              <a:t> да - Интернет </a:t>
            </a:r>
            <a:r>
              <a:rPr lang="ru-RU" sz="1200" b="0" i="0" kern="1200" dirty="0" err="1">
                <a:solidFill>
                  <a:schemeClr val="tx1"/>
                </a:solidFill>
                <a:latin typeface="+mn-lt"/>
                <a:ea typeface="+mn-ea"/>
                <a:cs typeface="+mn-cs"/>
              </a:rPr>
              <a:t>желісін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белсенді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пайдаланушылар</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Интернетте</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қудалау</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орын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алып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әрі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өз</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арамызда</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орын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алып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жасыру</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емес</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Жауап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беріп</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көрейік</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Өздеріңнен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сұраңдар</a:t>
            </a:r>
            <a:r>
              <a:rPr lang="ru-RU" sz="1200" b="0" i="0" kern="1200" baseline="0" dirty="0">
                <a:solidFill>
                  <a:schemeClr val="tx1"/>
                </a:solidFill>
                <a:latin typeface="+mn-lt"/>
                <a:ea typeface="+mn-ea"/>
                <a:cs typeface="+mn-cs"/>
              </a:rPr>
              <a:t>:</a:t>
            </a:r>
            <a:endParaRPr lang="ru-RU" sz="1200" b="0" i="0" kern="1200" dirty="0">
              <a:solidFill>
                <a:schemeClr val="tx1"/>
              </a:solidFill>
              <a:latin typeface="+mn-lt"/>
              <a:ea typeface="+mn-ea"/>
              <a:cs typeface="+mn-cs"/>
            </a:endParaRPr>
          </a:p>
          <a:p>
            <a:pPr indent="182880"/>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кибербуллинг</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құрбанымын</a:t>
            </a:r>
            <a:r>
              <a:rPr lang="ru-RU" sz="1200" kern="1200" dirty="0">
                <a:solidFill>
                  <a:schemeClr val="tx1"/>
                </a:solidFill>
                <a:effectLst/>
                <a:latin typeface="+mn-lt"/>
                <a:ea typeface="+mn-ea"/>
                <a:cs typeface="+mn-cs"/>
              </a:rPr>
              <a:t> ба?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a:t>
            </a:r>
            <a:r>
              <a:rPr lang="ru-RU" sz="1200" b="0" dirty="0" err="1">
                <a:solidFill>
                  <a:srgbClr val="002060"/>
                </a:solidFill>
              </a:rPr>
              <a:t>Қалжыңды</a:t>
            </a:r>
            <a:r>
              <a:rPr lang="ru-RU" sz="1200" b="0" dirty="0">
                <a:solidFill>
                  <a:srgbClr val="002060"/>
                </a:solidFill>
              </a:rPr>
              <a:t> </a:t>
            </a:r>
            <a:r>
              <a:rPr lang="ru-RU" sz="1200" b="0" dirty="0" err="1">
                <a:solidFill>
                  <a:srgbClr val="002060"/>
                </a:solidFill>
              </a:rPr>
              <a:t>келемежден</a:t>
            </a:r>
            <a:r>
              <a:rPr lang="ru-RU" sz="1200" b="0" dirty="0">
                <a:solidFill>
                  <a:srgbClr val="002060"/>
                </a:solidFill>
              </a:rPr>
              <a:t> </a:t>
            </a:r>
            <a:r>
              <a:rPr lang="ru-RU" sz="1200" b="0" dirty="0" err="1">
                <a:solidFill>
                  <a:srgbClr val="002060"/>
                </a:solidFill>
              </a:rPr>
              <a:t>қалай</a:t>
            </a:r>
            <a:r>
              <a:rPr lang="ru-RU" sz="1200" b="0" dirty="0">
                <a:solidFill>
                  <a:srgbClr val="002060"/>
                </a:solidFill>
              </a:rPr>
              <a:t> </a:t>
            </a:r>
            <a:r>
              <a:rPr lang="ru-RU" sz="1200" b="0" dirty="0" err="1">
                <a:solidFill>
                  <a:srgbClr val="002060"/>
                </a:solidFill>
              </a:rPr>
              <a:t>ажыратуға</a:t>
            </a:r>
            <a:r>
              <a:rPr lang="ru-RU" sz="1200" b="0" dirty="0">
                <a:solidFill>
                  <a:srgbClr val="002060"/>
                </a:solidFill>
              </a:rPr>
              <a:t> </a:t>
            </a:r>
            <a:r>
              <a:rPr lang="ru-RU" sz="1200" b="0" dirty="0" err="1">
                <a:solidFill>
                  <a:srgbClr val="002060"/>
                </a:solidFill>
              </a:rPr>
              <a:t>болады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endParaRPr lang="ru-RU" sz="1200" b="1" i="1" kern="1200" dirty="0">
              <a:solidFill>
                <a:schemeClr val="tx1"/>
              </a:solidFill>
              <a:effectLst/>
              <a:latin typeface="+mn-lt"/>
              <a:ea typeface="+mn-ea"/>
              <a:cs typeface="+mn-cs"/>
            </a:endParaRPr>
          </a:p>
          <a:p>
            <a:pPr indent="182880"/>
            <a:r>
              <a:rPr lang="ru-RU" sz="1200" b="1" i="1" kern="1200" dirty="0">
                <a:solidFill>
                  <a:schemeClr val="tx1"/>
                </a:solidFill>
                <a:effectLst/>
                <a:latin typeface="+mn-lt"/>
                <a:ea typeface="+mn-ea"/>
                <a:cs typeface="+mn-cs"/>
              </a:rPr>
              <a:t>(</a:t>
            </a:r>
            <a:r>
              <a:rPr lang="ru-RU" sz="1200" b="1" i="1" kern="1200" dirty="0" err="1">
                <a:solidFill>
                  <a:schemeClr val="tx1"/>
                </a:solidFill>
                <a:effectLst/>
                <a:latin typeface="+mn-lt"/>
                <a:ea typeface="+mn-ea"/>
                <a:cs typeface="+mn-cs"/>
              </a:rPr>
              <a:t>жасөспірімдерге</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айтуға</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мүмкіндік</a:t>
            </a:r>
            <a:r>
              <a:rPr lang="ru-RU" sz="1200" b="1" i="1" kern="1200" dirty="0">
                <a:solidFill>
                  <a:schemeClr val="tx1"/>
                </a:solidFill>
                <a:effectLst/>
                <a:latin typeface="+mn-lt"/>
                <a:ea typeface="+mn-ea"/>
                <a:cs typeface="+mn-cs"/>
              </a:rPr>
              <a:t> </a:t>
            </a:r>
            <a:r>
              <a:rPr lang="ru-RU" sz="1200" b="1" i="1" kern="1200" dirty="0" err="1">
                <a:solidFill>
                  <a:schemeClr val="tx1"/>
                </a:solidFill>
                <a:effectLst/>
                <a:latin typeface="+mn-lt"/>
                <a:ea typeface="+mn-ea"/>
                <a:cs typeface="+mn-cs"/>
              </a:rPr>
              <a:t>беріңіз</a:t>
            </a:r>
            <a:r>
              <a:rPr lang="ru-RU" sz="1200" b="1" i="1" kern="1200" dirty="0">
                <a:solidFill>
                  <a:schemeClr val="tx1"/>
                </a:solidFill>
                <a:effectLst/>
                <a:latin typeface="+mn-lt"/>
                <a:ea typeface="+mn-ea"/>
                <a:cs typeface="+mn-cs"/>
              </a:rPr>
              <a:t>)</a:t>
            </a:r>
            <a:endParaRPr lang="ru-RU" sz="1200" b="1" i="1" dirty="0">
              <a:solidFill>
                <a:srgbClr val="002060"/>
              </a:solidFill>
            </a:endParaRPr>
          </a:p>
          <a:p>
            <a:pPr marL="0" marR="0" indent="18288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3</a:t>
            </a:fld>
            <a:endParaRPr lang="ru-RU"/>
          </a:p>
        </p:txBody>
      </p:sp>
    </p:spTree>
    <p:extLst>
      <p:ext uri="{BB962C8B-B14F-4D97-AF65-F5344CB8AC3E}">
        <p14:creationId xmlns:p14="http://schemas.microsoft.com/office/powerpoint/2010/main" val="415516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1" kern="1200" dirty="0" err="1">
                <a:solidFill>
                  <a:schemeClr val="tx1"/>
                </a:solidFill>
                <a:latin typeface="+mn-lt"/>
                <a:ea typeface="+mn-ea"/>
                <a:cs typeface="+mn-cs"/>
              </a:rPr>
              <a:t>Жауаптарды</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жинап</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белсенді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атсалысқандарына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алғыс</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айтамыз</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артында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экранға</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мәтінді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шығарып</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келесі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түсіндімелерді</a:t>
            </a:r>
            <a:r>
              <a:rPr lang="ru-RU" sz="1200" b="0" i="1" kern="1200" baseline="0" dirty="0">
                <a:solidFill>
                  <a:schemeClr val="tx1"/>
                </a:solidFill>
                <a:latin typeface="+mn-lt"/>
                <a:ea typeface="+mn-ea"/>
                <a:cs typeface="+mn-cs"/>
              </a:rPr>
              <a:t> </a:t>
            </a:r>
            <a:r>
              <a:rPr lang="ru-RU" sz="1200" b="0" i="1" kern="1200" baseline="0" dirty="0" err="1">
                <a:solidFill>
                  <a:schemeClr val="tx1"/>
                </a:solidFill>
                <a:latin typeface="+mn-lt"/>
                <a:ea typeface="+mn-ea"/>
                <a:cs typeface="+mn-cs"/>
              </a:rPr>
              <a:t>береміз</a:t>
            </a:r>
            <a:r>
              <a:rPr lang="ru-RU" sz="1200" b="0" i="1" kern="1200" dirty="0">
                <a:solidFill>
                  <a:schemeClr val="tx1"/>
                </a:solidFill>
                <a:latin typeface="+mn-lt"/>
                <a:ea typeface="+mn-ea"/>
                <a:cs typeface="+mn-cs"/>
              </a:rPr>
              <a:t>: </a:t>
            </a:r>
          </a:p>
          <a:p>
            <a:pPr indent="182880"/>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Барлық достар бір-бірімен қалжыңдасады, бірақ, кейде,</a:t>
            </a:r>
            <a:r>
              <a:rPr lang="kk-KZ" sz="1200" kern="1200" baseline="0" dirty="0">
                <a:solidFill>
                  <a:schemeClr val="tx1"/>
                </a:solidFill>
                <a:latin typeface="+mn-lt"/>
                <a:ea typeface="+mn-ea"/>
                <a:cs typeface="+mn-cs"/>
              </a:rPr>
              <a:t> әсіресе Интернетте, біреу көңіл көтеріп жатыр ма, әлде жаныңды жаралауға тырысып жатыр ма, дөп айту қиын. Кейде олар күлкіге айналдырып, «қалжың ғой» немесе «көңіліңе алма» дейді.</a:t>
            </a:r>
          </a:p>
          <a:p>
            <a:pPr indent="182880"/>
            <a:r>
              <a:rPr lang="kk-KZ" sz="1200" kern="1200" dirty="0">
                <a:solidFill>
                  <a:schemeClr val="tx1"/>
                </a:solidFill>
                <a:latin typeface="+mn-lt"/>
                <a:ea typeface="+mn-ea"/>
                <a:cs typeface="+mn-cs"/>
              </a:rPr>
              <a:t>Бірақ, егер намыстарыңа тисе және</a:t>
            </a:r>
            <a:r>
              <a:rPr lang="kk-KZ" sz="1200" kern="1200" baseline="0" dirty="0">
                <a:solidFill>
                  <a:schemeClr val="tx1"/>
                </a:solidFill>
                <a:latin typeface="+mn-lt"/>
                <a:ea typeface="+mn-ea"/>
                <a:cs typeface="+mn-cs"/>
              </a:rPr>
              <a:t> басқалар сендермен бірге емес, сендерге күліп жатқанын сезінсеңдер, онда қалжың шектен шығып кетті. Егер сол адамнан қалжыңдауды доғаруын өтінсеңдер де, доғармаса және жандарыңды жаралауын тоқтатпаса, онда бұл буллинг болуы мүмкін.</a:t>
            </a:r>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Ал буллинг онлайн жасалса, онда көп адамдардың, сонымен қоса бейтаныс адамдардың жөнсіз килігуіне алып келуі мүмкін. Қай жерде болмасын, егер көңілдерің</a:t>
            </a:r>
            <a:r>
              <a:rPr lang="kk-KZ" sz="1200" kern="1200" baseline="0" dirty="0">
                <a:solidFill>
                  <a:schemeClr val="tx1"/>
                </a:solidFill>
                <a:latin typeface="+mn-lt"/>
                <a:ea typeface="+mn-ea"/>
                <a:cs typeface="+mn-cs"/>
              </a:rPr>
              <a:t> толмаса, бұған төзуге болмайды.</a:t>
            </a:r>
            <a:endParaRPr lang="ru-RU" sz="1200" kern="1200" dirty="0">
              <a:solidFill>
                <a:schemeClr val="tx1"/>
              </a:solidFill>
              <a:latin typeface="+mn-lt"/>
              <a:ea typeface="+mn-ea"/>
              <a:cs typeface="+mn-cs"/>
            </a:endParaRPr>
          </a:p>
          <a:p>
            <a:pPr indent="182880"/>
            <a:r>
              <a:rPr lang="kk-KZ" sz="1200" kern="1200" dirty="0">
                <a:solidFill>
                  <a:schemeClr val="tx1"/>
                </a:solidFill>
                <a:latin typeface="+mn-lt"/>
                <a:ea typeface="+mn-ea"/>
                <a:cs typeface="+mn-cs"/>
              </a:rPr>
              <a:t>Қалай атасаңдар да өз еріктерің,</a:t>
            </a:r>
            <a:r>
              <a:rPr lang="kk-KZ" sz="1200" kern="1200" baseline="0" dirty="0">
                <a:solidFill>
                  <a:schemeClr val="tx1"/>
                </a:solidFill>
                <a:latin typeface="+mn-lt"/>
                <a:ea typeface="+mn-ea"/>
                <a:cs typeface="+mn-cs"/>
              </a:rPr>
              <a:t> егер намыстарыңа тисе және доғарылмаса, онда көмек сұрау керек. Кибербуллингті тоқтату – бұзақыларға үн қату ғана емес, барлық адамдар Интернетте те, шынайы өмірде де құрметке лайық екенін мойындау.</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4</a:t>
            </a:fld>
            <a:endParaRPr lang="ru-RU"/>
          </a:p>
        </p:txBody>
      </p:sp>
    </p:spTree>
    <p:extLst>
      <p:ext uri="{BB962C8B-B14F-4D97-AF65-F5344CB8AC3E}">
        <p14:creationId xmlns:p14="http://schemas.microsoft.com/office/powerpoint/2010/main" val="187168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kk-KZ" sz="1200" b="0" i="0" kern="1200" dirty="0">
                <a:solidFill>
                  <a:schemeClr val="tx1"/>
                </a:solidFill>
                <a:latin typeface="+mn-lt"/>
                <a:ea typeface="+mn-ea"/>
                <a:cs typeface="+mn-cs"/>
              </a:rPr>
              <a:t>Буллинг Интернетте орын алғанда, сендерге барлық жерде, тіпті</a:t>
            </a:r>
            <a:r>
              <a:rPr lang="kk-KZ" sz="1200" b="0" i="0" kern="1200" baseline="0" dirty="0">
                <a:solidFill>
                  <a:schemeClr val="tx1"/>
                </a:solidFill>
                <a:latin typeface="+mn-lt"/>
                <a:ea typeface="+mn-ea"/>
                <a:cs typeface="+mn-cs"/>
              </a:rPr>
              <a:t> өз үйлеріңде шабуыл жасалып жатқандай сезім тууы мүмкін. Ешкім құтқара алмайтындай болып көрінуі мүмкін. Оның салдары ұзақ уақытқа созылып, адамға түрлі жолдармен әсер етуі ықтмал:</a:t>
            </a:r>
            <a:endParaRPr lang="ru-RU" sz="1200" b="0" i="0" kern="1200" dirty="0">
              <a:solidFill>
                <a:schemeClr val="tx1"/>
              </a:solidFill>
              <a:latin typeface="+mn-lt"/>
              <a:ea typeface="+mn-ea"/>
              <a:cs typeface="+mn-cs"/>
            </a:endParaRPr>
          </a:p>
          <a:p>
            <a:pPr indent="182880"/>
            <a:r>
              <a:rPr lang="ru-RU" sz="1200" b="1" i="0" kern="1200" dirty="0" err="1">
                <a:solidFill>
                  <a:schemeClr val="tx1"/>
                </a:solidFill>
                <a:latin typeface="+mn-lt"/>
                <a:ea typeface="+mn-ea"/>
                <a:cs typeface="+mn-cs"/>
              </a:rPr>
              <a:t>Ойша</a:t>
            </a:r>
            <a:r>
              <a:rPr lang="en-US"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a:t>
            </a:r>
            <a:r>
              <a:rPr lang="ru-RU" sz="1200" b="0" i="0" kern="1200" dirty="0" err="1">
                <a:solidFill>
                  <a:schemeClr val="tx1"/>
                </a:solidFill>
                <a:latin typeface="+mn-lt"/>
                <a:ea typeface="+mn-ea"/>
                <a:cs typeface="+mn-cs"/>
              </a:rPr>
              <a:t>адам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өзін</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көңілі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қалғандай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қысылғандай</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ақымақ</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болғандай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тіпті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ашуланғандай</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сезінуі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ru-RU" sz="1200" b="1" i="0" kern="1200" dirty="0" err="1">
                <a:solidFill>
                  <a:schemeClr val="tx1"/>
                </a:solidFill>
                <a:latin typeface="+mn-lt"/>
                <a:ea typeface="+mn-ea"/>
                <a:cs typeface="+mn-cs"/>
              </a:rPr>
              <a:t>Эмоциялық</a:t>
            </a:r>
            <a:r>
              <a:rPr lang="ru-RU" sz="1200" b="1" i="0" kern="1200" baseline="0" dirty="0">
                <a:solidFill>
                  <a:schemeClr val="tx1"/>
                </a:solidFill>
                <a:latin typeface="+mn-lt"/>
                <a:ea typeface="+mn-ea"/>
                <a:cs typeface="+mn-cs"/>
              </a:rPr>
              <a:t> </a:t>
            </a:r>
            <a:r>
              <a:rPr lang="ru-RU" sz="1200" b="1" i="0" kern="1200" baseline="0" dirty="0" err="1">
                <a:solidFill>
                  <a:schemeClr val="tx1"/>
                </a:solidFill>
                <a:latin typeface="+mn-lt"/>
                <a:ea typeface="+mn-ea"/>
                <a:cs typeface="+mn-cs"/>
              </a:rPr>
              <a:t>жағынан</a:t>
            </a:r>
            <a:r>
              <a:rPr lang="ru-RU" sz="1200" b="1" i="0" kern="1200" dirty="0">
                <a:solidFill>
                  <a:schemeClr val="tx1"/>
                </a:solidFill>
                <a:latin typeface="+mn-lt"/>
                <a:ea typeface="+mn-ea"/>
                <a:cs typeface="+mn-cs"/>
              </a:rPr>
              <a:t> </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адам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ұялуы</a:t>
            </a:r>
            <a:r>
              <a:rPr lang="ru-RU" sz="1200" b="0" i="0" kern="1200" baseline="0" dirty="0">
                <a:solidFill>
                  <a:schemeClr val="tx1"/>
                </a:solidFill>
                <a:latin typeface="+mn-lt"/>
                <a:ea typeface="+mn-ea"/>
                <a:cs typeface="+mn-cs"/>
              </a:rPr>
              <a:t> немесе </a:t>
            </a:r>
            <a:r>
              <a:rPr lang="ru-RU" sz="1200" b="0" i="0" kern="1200" baseline="0" dirty="0" err="1">
                <a:solidFill>
                  <a:schemeClr val="tx1"/>
                </a:solidFill>
                <a:latin typeface="+mn-lt"/>
                <a:ea typeface="+mn-ea"/>
                <a:cs typeface="+mn-cs"/>
              </a:rPr>
              <a:t>сүйікті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істеріне</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қызығушылығын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жоғалтқанын</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сезінуі</a:t>
            </a:r>
            <a:r>
              <a:rPr lang="ru-RU" sz="1200" b="0" i="0" kern="1200" baseline="0" dirty="0">
                <a:solidFill>
                  <a:schemeClr val="tx1"/>
                </a:solidFill>
                <a:latin typeface="+mn-lt"/>
                <a:ea typeface="+mn-ea"/>
                <a:cs typeface="+mn-cs"/>
              </a:rPr>
              <a:t> </a:t>
            </a:r>
            <a:r>
              <a:rPr lang="ru-RU" sz="1200" b="0" i="0" kern="1200" baseline="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ru-RU" sz="1200" b="1" i="0" kern="1200" dirty="0" err="1">
                <a:solidFill>
                  <a:schemeClr val="tx1"/>
                </a:solidFill>
                <a:latin typeface="+mn-lt"/>
                <a:ea typeface="+mn-ea"/>
                <a:cs typeface="+mn-cs"/>
              </a:rPr>
              <a:t>Физикалық</a:t>
            </a:r>
            <a:r>
              <a:rPr lang="ru-RU" sz="1200" b="1" i="0" kern="1200" dirty="0">
                <a:solidFill>
                  <a:schemeClr val="tx1"/>
                </a:solidFill>
                <a:latin typeface="+mn-lt"/>
                <a:ea typeface="+mn-ea"/>
                <a:cs typeface="+mn-cs"/>
              </a:rPr>
              <a:t> </a:t>
            </a:r>
            <a:r>
              <a:rPr lang="ru-RU" sz="1200" b="1" i="0" kern="1200" dirty="0" err="1">
                <a:solidFill>
                  <a:schemeClr val="tx1"/>
                </a:solidFill>
                <a:latin typeface="+mn-lt"/>
                <a:ea typeface="+mn-ea"/>
                <a:cs typeface="+mn-cs"/>
              </a:rPr>
              <a:t>жағынан</a:t>
            </a:r>
            <a:r>
              <a:rPr lang="ru-RU" sz="1200" b="1" i="0" kern="1200" dirty="0">
                <a:solidFill>
                  <a:schemeClr val="tx1"/>
                </a:solidFill>
                <a:latin typeface="+mn-lt"/>
                <a:ea typeface="+mn-ea"/>
                <a:cs typeface="+mn-cs"/>
              </a:rPr>
              <a:t> </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шаршау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ұйқыдан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айырылуы</a:t>
            </a:r>
            <a:r>
              <a:rPr lang="ru-RU" sz="1200" kern="1200" dirty="0">
                <a:solidFill>
                  <a:schemeClr val="tx1"/>
                </a:solidFill>
                <a:effectLst/>
                <a:latin typeface="+mn-lt"/>
                <a:ea typeface="+mn-ea"/>
                <a:cs typeface="+mn-cs"/>
              </a:rPr>
              <a:t>) немесе </a:t>
            </a:r>
            <a:r>
              <a:rPr lang="ru-RU" sz="1200" kern="1200" dirty="0" err="1">
                <a:solidFill>
                  <a:schemeClr val="tx1"/>
                </a:solidFill>
                <a:effectLst/>
                <a:latin typeface="+mn-lt"/>
                <a:ea typeface="+mn-ea"/>
                <a:cs typeface="+mn-cs"/>
              </a:rPr>
              <a:t>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сияқты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симптомдар</a:t>
            </a:r>
            <a:r>
              <a:rPr lang="ru-RU" sz="1200" kern="1200" dirty="0">
                <a:solidFill>
                  <a:schemeClr val="tx1"/>
                </a:solidFill>
                <a:effectLst/>
                <a:latin typeface="+mn-lt"/>
                <a:ea typeface="+mn-ea"/>
                <a:cs typeface="+mn-cs"/>
              </a:rPr>
              <a:t> </a:t>
            </a:r>
            <a:r>
              <a:rPr lang="ru-RU" sz="1200" b="0" i="0" kern="1200" dirty="0" err="1">
                <a:solidFill>
                  <a:schemeClr val="tx1"/>
                </a:solidFill>
                <a:latin typeface="+mn-lt"/>
                <a:ea typeface="+mn-ea"/>
                <a:cs typeface="+mn-cs"/>
              </a:rPr>
              <a:t>болуы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мүмкін</a:t>
            </a:r>
            <a:r>
              <a:rPr lang="ru-RU" sz="1200" b="0" i="0" kern="1200" dirty="0">
                <a:solidFill>
                  <a:schemeClr val="tx1"/>
                </a:solidFill>
                <a:latin typeface="+mn-lt"/>
                <a:ea typeface="+mn-ea"/>
                <a:cs typeface="+mn-cs"/>
              </a:rPr>
              <a:t>.</a:t>
            </a:r>
          </a:p>
          <a:p>
            <a:pPr indent="182880"/>
            <a:r>
              <a:rPr lang="kk-KZ" sz="1200" b="0" i="0" kern="1200" dirty="0">
                <a:solidFill>
                  <a:schemeClr val="tx1"/>
                </a:solidFill>
                <a:latin typeface="+mn-lt"/>
                <a:ea typeface="+mn-ea"/>
                <a:cs typeface="+mn-cs"/>
              </a:rPr>
              <a:t>Біреу өзіңді</a:t>
            </a:r>
            <a:r>
              <a:rPr lang="kk-KZ" sz="1200" b="0" i="0" kern="1200" baseline="0" dirty="0">
                <a:solidFill>
                  <a:schemeClr val="tx1"/>
                </a:solidFill>
                <a:latin typeface="+mn-lt"/>
                <a:ea typeface="+mn-ea"/>
                <a:cs typeface="+mn-cs"/>
              </a:rPr>
              <a:t> күлкіге айналдырып жатқанын немесе басқа адамдар өзіңді қуадалап жатқанын сезіну адамдарды осы мәселе жайлы жақ ашпауына немесе оны өз бетінше шешуге тырысуына апаруы ықтимал. Аса күрделі жағдайларда кибербуллинг тіпті адамдарды өз-өзіне қол салуына алып келуі мүмкін.</a:t>
            </a:r>
          </a:p>
          <a:p>
            <a:pPr indent="182880"/>
            <a:r>
              <a:rPr lang="kk-KZ" sz="1200" b="0" i="0" kern="1200" dirty="0">
                <a:solidFill>
                  <a:schemeClr val="tx1"/>
                </a:solidFill>
                <a:latin typeface="+mn-lt"/>
                <a:ea typeface="+mn-ea"/>
                <a:cs typeface="+mn-cs"/>
              </a:rPr>
              <a:t>Кибербуллинг бізге түрлі жолдармен әсер ете алады. Бірақ оны жеңуге</a:t>
            </a:r>
            <a:r>
              <a:rPr lang="kk-KZ" sz="1200" b="0" i="0" kern="1200" baseline="0" dirty="0">
                <a:solidFill>
                  <a:schemeClr val="tx1"/>
                </a:solidFill>
                <a:latin typeface="+mn-lt"/>
                <a:ea typeface="+mn-ea"/>
                <a:cs typeface="+mn-cs"/>
              </a:rPr>
              <a:t> болады, өз-өзімізгее деген сенімділікті және денсаулығымызды орнына келтіруге болады.</a:t>
            </a:r>
            <a:endParaRPr lang="ru-RU" sz="1200" b="0" i="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5</a:t>
            </a:fld>
            <a:endParaRPr lang="ru-RU"/>
          </a:p>
        </p:txBody>
      </p:sp>
    </p:spTree>
    <p:extLst>
      <p:ext uri="{BB962C8B-B14F-4D97-AF65-F5344CB8AC3E}">
        <p14:creationId xmlns:p14="http://schemas.microsoft.com/office/powerpoint/2010/main" val="122284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err="1">
                <a:solidFill>
                  <a:schemeClr val="tx1"/>
                </a:solidFill>
                <a:latin typeface="+mn-lt"/>
                <a:ea typeface="+mn-ea"/>
                <a:cs typeface="+mn-cs"/>
              </a:rPr>
              <a:t>Егер</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мені</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біреу</a:t>
            </a:r>
            <a:r>
              <a:rPr lang="ru-RU" sz="1200" b="0" i="0" kern="1200" dirty="0">
                <a:solidFill>
                  <a:schemeClr val="tx1"/>
                </a:solidFill>
                <a:latin typeface="+mn-lt"/>
                <a:ea typeface="+mn-ea"/>
                <a:cs typeface="+mn-cs"/>
              </a:rPr>
              <a:t> онлайн </a:t>
            </a:r>
            <a:r>
              <a:rPr lang="ru-RU" sz="1200" b="0" i="0" kern="1200" dirty="0" err="1">
                <a:solidFill>
                  <a:schemeClr val="tx1"/>
                </a:solidFill>
                <a:latin typeface="+mn-lt"/>
                <a:ea typeface="+mn-ea"/>
                <a:cs typeface="+mn-cs"/>
              </a:rPr>
              <a:t>қорқытып</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жатса</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кімге</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айтуым</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керек</a:t>
            </a:r>
            <a:r>
              <a:rPr lang="ru-RU" sz="1200" b="0" i="0" kern="1200" dirty="0">
                <a:solidFill>
                  <a:schemeClr val="tx1"/>
                </a:solidFill>
                <a:latin typeface="+mn-lt"/>
                <a:ea typeface="+mn-ea"/>
                <a:cs typeface="+mn-cs"/>
              </a:rPr>
              <a:t>? Осы </a:t>
            </a:r>
            <a:r>
              <a:rPr lang="ru-RU" sz="1200" b="0" i="0" kern="1200" dirty="0" err="1">
                <a:solidFill>
                  <a:schemeClr val="tx1"/>
                </a:solidFill>
                <a:latin typeface="+mn-lt"/>
                <a:ea typeface="+mn-ea"/>
                <a:cs typeface="+mn-cs"/>
              </a:rPr>
              <a:t>туралы</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айту</a:t>
            </a:r>
            <a:r>
              <a:rPr lang="ru-RU" sz="1200" b="0" i="0" kern="1200" dirty="0">
                <a:solidFill>
                  <a:schemeClr val="tx1"/>
                </a:solidFill>
                <a:latin typeface="+mn-lt"/>
                <a:ea typeface="+mn-ea"/>
                <a:cs typeface="+mn-cs"/>
              </a:rPr>
              <a:t> неге </a:t>
            </a:r>
            <a:r>
              <a:rPr lang="ru-RU" sz="1200" b="0" i="0" kern="1200" dirty="0" err="1">
                <a:solidFill>
                  <a:schemeClr val="tx1"/>
                </a:solidFill>
                <a:latin typeface="+mn-lt"/>
                <a:ea typeface="+mn-ea"/>
                <a:cs typeface="+mn-cs"/>
              </a:rPr>
              <a:t>соншалық</a:t>
            </a:r>
            <a:r>
              <a:rPr lang="ru-RU" sz="1200" b="0" i="0" kern="1200" dirty="0">
                <a:solidFill>
                  <a:schemeClr val="tx1"/>
                </a:solidFill>
                <a:latin typeface="+mn-lt"/>
                <a:ea typeface="+mn-ea"/>
                <a:cs typeface="+mn-cs"/>
              </a:rPr>
              <a:t> </a:t>
            </a:r>
            <a:r>
              <a:rPr lang="ru-RU" sz="1200" b="0" i="0" kern="1200" dirty="0" err="1">
                <a:solidFill>
                  <a:schemeClr val="tx1"/>
                </a:solidFill>
                <a:latin typeface="+mn-lt"/>
                <a:ea typeface="+mn-ea"/>
                <a:cs typeface="+mn-cs"/>
              </a:rPr>
              <a:t>маңызды</a:t>
            </a:r>
            <a:r>
              <a:rPr lang="ru-RU" sz="1200" b="0" i="0" kern="1200" dirty="0">
                <a:solidFill>
                  <a:schemeClr val="tx1"/>
                </a:solidFill>
                <a:latin typeface="+mn-lt"/>
                <a:ea typeface="+mn-ea"/>
                <a:cs typeface="+mn-cs"/>
              </a:rPr>
              <a:t>? </a:t>
            </a:r>
          </a:p>
          <a:p>
            <a:pPr indent="182880"/>
            <a:r>
              <a:rPr lang="ru-RU" sz="1200" kern="1200" dirty="0" err="1">
                <a:solidFill>
                  <a:schemeClr val="tx1"/>
                </a:solidFill>
                <a:latin typeface="+mn-lt"/>
                <a:ea typeface="+mn-ea"/>
                <a:cs typeface="+mn-cs"/>
              </a:rPr>
              <a:t>Келіңдер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бірге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ойланып</a:t>
            </a:r>
            <a:r>
              <a:rPr lang="ru-RU" sz="1200" kern="1200" dirty="0">
                <a:solidFill>
                  <a:schemeClr val="tx1"/>
                </a:solidFill>
                <a:latin typeface="+mn-lt"/>
                <a:ea typeface="+mn-ea"/>
                <a:cs typeface="+mn-cs"/>
              </a:rPr>
              <a:t>, осы </a:t>
            </a:r>
            <a:r>
              <a:rPr lang="ru-RU" sz="1200" kern="1200" dirty="0" err="1">
                <a:solidFill>
                  <a:schemeClr val="tx1"/>
                </a:solidFill>
                <a:latin typeface="+mn-lt"/>
                <a:ea typeface="+mn-ea"/>
                <a:cs typeface="+mn-cs"/>
              </a:rPr>
              <a:t>сұраққа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беріп</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көрейік</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Жауаптарыңды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чатқа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жазыңдар</a:t>
            </a:r>
            <a:r>
              <a:rPr lang="ru-RU" sz="1200" kern="1200" dirty="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6</a:t>
            </a:fld>
            <a:endParaRPr lang="ru-RU"/>
          </a:p>
        </p:txBody>
      </p:sp>
    </p:spTree>
    <p:extLst>
      <p:ext uri="{BB962C8B-B14F-4D97-AF65-F5344CB8AC3E}">
        <p14:creationId xmlns:p14="http://schemas.microsoft.com/office/powerpoint/2010/main" val="345671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indent="182880"/>
            <a:r>
              <a:rPr lang="ru-RU" sz="1200" b="0" kern="1200" dirty="0" err="1">
                <a:solidFill>
                  <a:schemeClr val="tx1"/>
                </a:solidFill>
                <a:latin typeface="+mn-lt"/>
                <a:ea typeface="+mn-ea"/>
                <a:cs typeface="+mn-cs"/>
              </a:rPr>
              <a:t>Балалар</a:t>
            </a:r>
            <a:r>
              <a:rPr lang="ru-RU" sz="1200" b="0" kern="1200" dirty="0">
                <a:solidFill>
                  <a:schemeClr val="tx1"/>
                </a:solidFill>
                <a:latin typeface="+mn-lt"/>
                <a:ea typeface="+mn-ea"/>
                <a:cs typeface="+mn-cs"/>
              </a:rPr>
              <a:t>,</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белсенді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атсалысқандарыңа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және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берген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жауаптарыңа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рақмет</a:t>
            </a:r>
            <a:r>
              <a:rPr lang="ru-RU" sz="1200" b="0" kern="1200" baseline="0" dirty="0">
                <a:solidFill>
                  <a:schemeClr val="tx1"/>
                </a:solidFill>
                <a:latin typeface="+mn-lt"/>
                <a:ea typeface="+mn-ea"/>
                <a:cs typeface="+mn-cs"/>
              </a:rPr>
              <a:t>.</a:t>
            </a:r>
          </a:p>
          <a:p>
            <a:pPr indent="182880"/>
            <a:r>
              <a:rPr lang="kk-KZ" sz="1200" b="0" kern="1200" baseline="0" dirty="0">
                <a:solidFill>
                  <a:schemeClr val="tx1"/>
                </a:solidFill>
                <a:latin typeface="+mn-lt"/>
                <a:ea typeface="+mn-ea"/>
                <a:cs typeface="+mn-cs"/>
              </a:rPr>
              <a:t>Қайдан көмек алуға болатыны туралы бірнеше кеңес бергім келеді.</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b="0" kern="1200" baseline="0" dirty="0">
                <a:solidFill>
                  <a:schemeClr val="tx1"/>
                </a:solidFill>
                <a:latin typeface="+mn-lt"/>
                <a:ea typeface="+mn-ea"/>
                <a:cs typeface="+mn-cs"/>
              </a:rPr>
              <a:t>Егер біреу сендерді келемеждеп жатыр деп ойласаңдар, бірінші қадам - </a:t>
            </a:r>
            <a:r>
              <a:rPr lang="ru-RU" b="0" dirty="0" err="1">
                <a:solidFill>
                  <a:srgbClr val="002060"/>
                </a:solidFill>
              </a:rPr>
              <a:t>өздерің</a:t>
            </a:r>
            <a:r>
              <a:rPr lang="ru-RU" b="0" dirty="0">
                <a:solidFill>
                  <a:srgbClr val="002060"/>
                </a:solidFill>
              </a:rPr>
              <a:t> </a:t>
            </a:r>
            <a:r>
              <a:rPr lang="ru-RU" b="0" dirty="0" err="1">
                <a:solidFill>
                  <a:srgbClr val="002060"/>
                </a:solidFill>
              </a:rPr>
              <a:t>сенетін</a:t>
            </a:r>
            <a:r>
              <a:rPr lang="ru-RU" b="0" dirty="0">
                <a:solidFill>
                  <a:srgbClr val="002060"/>
                </a:solidFill>
              </a:rPr>
              <a:t> </a:t>
            </a:r>
            <a:r>
              <a:rPr lang="ru-RU" b="0" dirty="0" err="1">
                <a:solidFill>
                  <a:srgbClr val="002060"/>
                </a:solidFill>
              </a:rPr>
              <a:t>адамнан</a:t>
            </a:r>
            <a:r>
              <a:rPr lang="ru-RU" b="0" dirty="0">
                <a:solidFill>
                  <a:srgbClr val="002060"/>
                </a:solidFill>
              </a:rPr>
              <a:t>, </a:t>
            </a:r>
            <a:r>
              <a:rPr lang="ru-RU" b="0" dirty="0" err="1">
                <a:solidFill>
                  <a:srgbClr val="002060"/>
                </a:solidFill>
              </a:rPr>
              <a:t>мысалы</a:t>
            </a:r>
            <a:r>
              <a:rPr lang="ru-RU" b="0" dirty="0">
                <a:solidFill>
                  <a:srgbClr val="002060"/>
                </a:solidFill>
              </a:rPr>
              <a:t>, </a:t>
            </a:r>
            <a:r>
              <a:rPr lang="ru-RU" b="0" dirty="0" err="1">
                <a:solidFill>
                  <a:srgbClr val="002060"/>
                </a:solidFill>
              </a:rPr>
              <a:t>ата-аналарыңнан</a:t>
            </a:r>
            <a:r>
              <a:rPr lang="ru-RU" b="0" dirty="0">
                <a:solidFill>
                  <a:srgbClr val="002060"/>
                </a:solidFill>
              </a:rPr>
              <a:t>, </a:t>
            </a:r>
            <a:r>
              <a:rPr lang="ru-RU" b="0" dirty="0" err="1">
                <a:solidFill>
                  <a:srgbClr val="002060"/>
                </a:solidFill>
              </a:rPr>
              <a:t>жақын</a:t>
            </a:r>
            <a:r>
              <a:rPr lang="ru-RU" b="0" dirty="0">
                <a:solidFill>
                  <a:srgbClr val="002060"/>
                </a:solidFill>
              </a:rPr>
              <a:t> </a:t>
            </a:r>
            <a:r>
              <a:rPr lang="ru-RU" b="0" dirty="0" err="1">
                <a:solidFill>
                  <a:srgbClr val="002060"/>
                </a:solidFill>
              </a:rPr>
              <a:t>отбасы</a:t>
            </a:r>
            <a:r>
              <a:rPr lang="ru-RU" b="0" dirty="0">
                <a:solidFill>
                  <a:srgbClr val="002060"/>
                </a:solidFill>
              </a:rPr>
              <a:t> </a:t>
            </a:r>
            <a:r>
              <a:rPr lang="ru-RU" b="0" dirty="0" err="1">
                <a:solidFill>
                  <a:srgbClr val="002060"/>
                </a:solidFill>
              </a:rPr>
              <a:t>мүшесінен</a:t>
            </a:r>
            <a:r>
              <a:rPr lang="ru-RU" b="0" dirty="0">
                <a:solidFill>
                  <a:srgbClr val="002060"/>
                </a:solidFill>
              </a:rPr>
              <a:t> немесе </a:t>
            </a:r>
            <a:r>
              <a:rPr lang="ru-RU" b="0" dirty="0" err="1">
                <a:solidFill>
                  <a:srgbClr val="002060"/>
                </a:solidFill>
              </a:rPr>
              <a:t>өздерің</a:t>
            </a:r>
            <a:r>
              <a:rPr lang="ru-RU" b="0" dirty="0">
                <a:solidFill>
                  <a:srgbClr val="002060"/>
                </a:solidFill>
              </a:rPr>
              <a:t> </a:t>
            </a:r>
            <a:r>
              <a:rPr lang="ru-RU" b="0" dirty="0" err="1">
                <a:solidFill>
                  <a:srgbClr val="002060"/>
                </a:solidFill>
              </a:rPr>
              <a:t>сенетін</a:t>
            </a:r>
            <a:r>
              <a:rPr lang="ru-RU" b="0" dirty="0">
                <a:solidFill>
                  <a:srgbClr val="002060"/>
                </a:solidFill>
              </a:rPr>
              <a:t> </a:t>
            </a:r>
            <a:r>
              <a:rPr lang="ru-RU" b="0" dirty="0" err="1">
                <a:solidFill>
                  <a:srgbClr val="002060"/>
                </a:solidFill>
              </a:rPr>
              <a:t>басқа</a:t>
            </a:r>
            <a:r>
              <a:rPr lang="ru-RU" b="0" dirty="0">
                <a:solidFill>
                  <a:srgbClr val="002060"/>
                </a:solidFill>
              </a:rPr>
              <a:t> </a:t>
            </a:r>
            <a:r>
              <a:rPr lang="ru-RU" b="0" dirty="0" err="1">
                <a:solidFill>
                  <a:srgbClr val="002060"/>
                </a:solidFill>
              </a:rPr>
              <a:t>бір</a:t>
            </a:r>
            <a:r>
              <a:rPr lang="ru-RU" b="0" dirty="0">
                <a:solidFill>
                  <a:srgbClr val="002060"/>
                </a:solidFill>
              </a:rPr>
              <a:t> </a:t>
            </a:r>
            <a:r>
              <a:rPr lang="ru-RU" b="0" dirty="0" err="1">
                <a:solidFill>
                  <a:srgbClr val="002060"/>
                </a:solidFill>
              </a:rPr>
              <a:t>ересек</a:t>
            </a:r>
            <a:r>
              <a:rPr lang="ru-RU" b="0" dirty="0">
                <a:solidFill>
                  <a:srgbClr val="002060"/>
                </a:solidFill>
              </a:rPr>
              <a:t> </a:t>
            </a:r>
            <a:r>
              <a:rPr lang="ru-RU" b="0" dirty="0" err="1">
                <a:solidFill>
                  <a:srgbClr val="002060"/>
                </a:solidFill>
              </a:rPr>
              <a:t>адамнан</a:t>
            </a:r>
            <a:r>
              <a:rPr lang="ru-RU" b="0" dirty="0">
                <a:solidFill>
                  <a:srgbClr val="002060"/>
                </a:solidFill>
              </a:rPr>
              <a:t> </a:t>
            </a:r>
            <a:r>
              <a:rPr lang="ru-RU" b="0" dirty="0" err="1">
                <a:solidFill>
                  <a:srgbClr val="002060"/>
                </a:solidFill>
              </a:rPr>
              <a:t>көмек</a:t>
            </a:r>
            <a:r>
              <a:rPr lang="ru-RU" b="0" dirty="0">
                <a:solidFill>
                  <a:srgbClr val="002060"/>
                </a:solidFill>
              </a:rPr>
              <a:t> </a:t>
            </a:r>
            <a:r>
              <a:rPr lang="ru-RU" b="0" dirty="0" err="1">
                <a:solidFill>
                  <a:srgbClr val="002060"/>
                </a:solidFill>
              </a:rPr>
              <a:t>сұраңдар</a:t>
            </a:r>
            <a:r>
              <a:rPr lang="ru-RU" b="0" dirty="0">
                <a:solidFill>
                  <a:srgbClr val="002060"/>
                </a:solidFill>
              </a:rPr>
              <a:t>.</a:t>
            </a:r>
          </a:p>
          <a:p>
            <a:pPr indent="182880"/>
            <a:r>
              <a:rPr lang="ru-RU" sz="1200" b="0" kern="1200" baseline="0" dirty="0" err="1">
                <a:solidFill>
                  <a:schemeClr val="tx1"/>
                </a:solidFill>
                <a:latin typeface="+mn-lt"/>
                <a:ea typeface="+mn-ea"/>
                <a:cs typeface="+mn-cs"/>
              </a:rPr>
              <a:t>Мектепте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психологтан</a:t>
            </a:r>
            <a:r>
              <a:rPr lang="ru-RU" sz="1200" b="0" kern="1200" baseline="0" dirty="0">
                <a:solidFill>
                  <a:schemeClr val="tx1"/>
                </a:solidFill>
                <a:latin typeface="+mn-lt"/>
                <a:ea typeface="+mn-ea"/>
                <a:cs typeface="+mn-cs"/>
              </a:rPr>
              <a:t>, спорт </a:t>
            </a:r>
            <a:r>
              <a:rPr lang="ru-RU" sz="1200" b="0" kern="1200" baseline="0" dirty="0" err="1">
                <a:solidFill>
                  <a:schemeClr val="tx1"/>
                </a:solidFill>
                <a:latin typeface="+mn-lt"/>
                <a:ea typeface="+mn-ea"/>
                <a:cs typeface="+mn-cs"/>
              </a:rPr>
              <a:t>жаттықтырушысынан</a:t>
            </a:r>
            <a:r>
              <a:rPr lang="ru-RU" sz="1200" b="0" kern="1200" baseline="0" dirty="0">
                <a:solidFill>
                  <a:schemeClr val="tx1"/>
                </a:solidFill>
                <a:latin typeface="+mn-lt"/>
                <a:ea typeface="+mn-ea"/>
                <a:cs typeface="+mn-cs"/>
              </a:rPr>
              <a:t> немесе </a:t>
            </a:r>
            <a:r>
              <a:rPr lang="ru-RU" sz="1200" b="0" kern="1200" baseline="0" dirty="0" err="1">
                <a:solidFill>
                  <a:schemeClr val="tx1"/>
                </a:solidFill>
                <a:latin typeface="+mn-lt"/>
                <a:ea typeface="+mn-ea"/>
                <a:cs typeface="+mn-cs"/>
              </a:rPr>
              <a:t>сүйікті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мұғалімдеріңнен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көмек</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сұрай</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аласыңдар</a:t>
            </a:r>
            <a:r>
              <a:rPr lang="ru-RU" sz="1200" b="0" kern="1200" baseline="0" dirty="0">
                <a:solidFill>
                  <a:schemeClr val="tx1"/>
                </a:solidFill>
                <a:latin typeface="+mn-lt"/>
                <a:ea typeface="+mn-ea"/>
                <a:cs typeface="+mn-cs"/>
              </a:rPr>
              <a:t>.</a:t>
            </a:r>
          </a:p>
          <a:p>
            <a:pPr indent="182880"/>
            <a:r>
              <a:rPr lang="ru-RU" sz="1200" b="0" kern="1200" baseline="0" dirty="0" err="1">
                <a:solidFill>
                  <a:schemeClr val="tx1"/>
                </a:solidFill>
                <a:latin typeface="+mn-lt"/>
                <a:ea typeface="+mn-ea"/>
                <a:cs typeface="+mn-cs"/>
              </a:rPr>
              <a:t>Егер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келемеждеу</a:t>
            </a:r>
            <a:r>
              <a:rPr lang="ru-RU" sz="1200" b="0" kern="1200" baseline="0" dirty="0">
                <a:solidFill>
                  <a:schemeClr val="tx1"/>
                </a:solidFill>
                <a:latin typeface="+mn-lt"/>
                <a:ea typeface="+mn-ea"/>
                <a:cs typeface="+mn-cs"/>
              </a:rPr>
              <a:t>/</a:t>
            </a:r>
            <a:r>
              <a:rPr lang="ru-RU" sz="1200" b="0" kern="1200" baseline="0" dirty="0" err="1">
                <a:solidFill>
                  <a:schemeClr val="tx1"/>
                </a:solidFill>
                <a:latin typeface="+mn-lt"/>
                <a:ea typeface="+mn-ea"/>
                <a:cs typeface="+mn-cs"/>
              </a:rPr>
              <a:t>буллинг</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әлеуметтік</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желілерде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болып</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жатса</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бұзақыны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бұғаттап</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оның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қылығы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туралы</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сол</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платформаның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өзінде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ресми</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түрде</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хабарлау</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жағын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қарастырыңдар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Әлеуметтік</a:t>
            </a:r>
            <a:r>
              <a:rPr lang="ru-RU" sz="1200" b="0" kern="1200" baseline="0" dirty="0">
                <a:solidFill>
                  <a:schemeClr val="tx1"/>
                </a:solidFill>
                <a:latin typeface="+mn-lt"/>
                <a:ea typeface="+mn-ea"/>
                <a:cs typeface="+mn-cs"/>
              </a:rPr>
              <a:t> медиа-</a:t>
            </a:r>
            <a:r>
              <a:rPr lang="ru-RU" sz="1200" b="0" kern="1200" baseline="0" dirty="0" err="1">
                <a:solidFill>
                  <a:schemeClr val="tx1"/>
                </a:solidFill>
                <a:latin typeface="+mn-lt"/>
                <a:ea typeface="+mn-ea"/>
                <a:cs typeface="+mn-cs"/>
              </a:rPr>
              <a:t>компаниялар</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пайдаланушыларының</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қауіпсіздігін</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қамтамасыз</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етуі</a:t>
            </a:r>
            <a:r>
              <a:rPr lang="ru-RU" sz="1200" b="0" kern="1200" baseline="0" dirty="0">
                <a:solidFill>
                  <a:schemeClr val="tx1"/>
                </a:solidFill>
                <a:latin typeface="+mn-lt"/>
                <a:ea typeface="+mn-ea"/>
                <a:cs typeface="+mn-cs"/>
              </a:rPr>
              <a:t> </a:t>
            </a:r>
            <a:r>
              <a:rPr lang="ru-RU" sz="1200" b="0" kern="1200" baseline="0" dirty="0" err="1">
                <a:solidFill>
                  <a:schemeClr val="tx1"/>
                </a:solidFill>
                <a:latin typeface="+mn-lt"/>
                <a:ea typeface="+mn-ea"/>
                <a:cs typeface="+mn-cs"/>
              </a:rPr>
              <a:t>тиіс</a:t>
            </a:r>
            <a:r>
              <a:rPr lang="ru-RU" sz="1200" b="0" kern="1200" baseline="0" dirty="0">
                <a:solidFill>
                  <a:schemeClr val="tx1"/>
                </a:solidFill>
                <a:latin typeface="+mn-lt"/>
                <a:ea typeface="+mn-ea"/>
                <a:cs typeface="+mn-cs"/>
              </a:rPr>
              <a:t>.</a:t>
            </a:r>
          </a:p>
          <a:p>
            <a:pPr indent="182880"/>
            <a:r>
              <a:rPr lang="kk-KZ" sz="1200" b="0" kern="1200" baseline="0" dirty="0">
                <a:solidFill>
                  <a:schemeClr val="tx1"/>
                </a:solidFill>
                <a:latin typeface="+mn-lt"/>
                <a:ea typeface="+mn-ea"/>
                <a:cs typeface="+mn-cs"/>
              </a:rPr>
              <a:t>Не болып жатқанын көрсету үшін дәлел жинау да пайдаға асуы мүмкін – мәтіндік хабарламалар және әлеуметтік желілердегі посттарды суретке түсіріп алу.</a:t>
            </a:r>
          </a:p>
          <a:p>
            <a:pPr indent="182880"/>
            <a:r>
              <a:rPr lang="kk-KZ" sz="1200" b="0" kern="1200" baseline="0" dirty="0">
                <a:solidFill>
                  <a:schemeClr val="tx1"/>
                </a:solidFill>
                <a:latin typeface="+mn-lt"/>
                <a:ea typeface="+mn-ea"/>
                <a:cs typeface="+mn-cs"/>
              </a:rPr>
              <a:t>Буллингті тоқтату үшін оны анықтау қажет және сол туралы хабарлау маңызды болып табылады. Бұл бұзақыға да сондай қылық жасауға болмайтынын көрсетуге де көмектесе алады.</a:t>
            </a:r>
            <a:endParaRPr lang="ru-RU" sz="1200" b="0" kern="1200" baseline="0" dirty="0">
              <a:solidFill>
                <a:schemeClr val="tx1"/>
              </a:solidFill>
              <a:latin typeface="+mn-lt"/>
              <a:ea typeface="+mn-ea"/>
              <a:cs typeface="+mn-cs"/>
            </a:endParaRPr>
          </a:p>
          <a:p>
            <a:pPr indent="182880"/>
            <a:r>
              <a:rPr lang="ru-RU" sz="1200" b="1" kern="1200" dirty="0" err="1">
                <a:solidFill>
                  <a:schemeClr val="tx1"/>
                </a:solidFill>
                <a:latin typeface="+mn-lt"/>
                <a:ea typeface="+mn-ea"/>
                <a:cs typeface="+mn-cs"/>
              </a:rPr>
              <a:t>Facebook</a:t>
            </a:r>
            <a:r>
              <a:rPr lang="ru-RU" sz="1200" b="1" kern="1200" dirty="0">
                <a:solidFill>
                  <a:schemeClr val="tx1"/>
                </a:solidFill>
                <a:latin typeface="+mn-lt"/>
                <a:ea typeface="+mn-ea"/>
                <a:cs typeface="+mn-cs"/>
              </a:rPr>
              <a:t>/</a:t>
            </a:r>
            <a:r>
              <a:rPr lang="ru-RU" sz="1200" b="1" kern="1200" dirty="0" err="1">
                <a:solidFill>
                  <a:schemeClr val="tx1"/>
                </a:solidFill>
                <a:latin typeface="+mn-lt"/>
                <a:ea typeface="+mn-ea"/>
                <a:cs typeface="+mn-cs"/>
              </a:rPr>
              <a:t>Instagram</a:t>
            </a:r>
            <a:r>
              <a:rPr lang="ru-RU" sz="1200" b="1" kern="1200" dirty="0">
                <a:solidFill>
                  <a:schemeClr val="tx1"/>
                </a:solidFill>
                <a:latin typeface="+mn-lt"/>
                <a:ea typeface="+mn-ea"/>
                <a:cs typeface="+mn-cs"/>
              </a:rPr>
              <a:t>: </a:t>
            </a:r>
            <a:r>
              <a:rPr lang="ru-RU" sz="1200" kern="1200" dirty="0" err="1">
                <a:solidFill>
                  <a:schemeClr val="tx1"/>
                </a:solidFill>
                <a:latin typeface="+mn-lt"/>
                <a:ea typeface="+mn-ea"/>
                <a:cs typeface="+mn-cs"/>
              </a:rPr>
              <a:t>егер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Интернетте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келемежге</a:t>
            </a:r>
            <a:r>
              <a:rPr lang="ru-RU" sz="1200" kern="1200" dirty="0">
                <a:solidFill>
                  <a:schemeClr val="tx1"/>
                </a:solidFill>
                <a:latin typeface="+mn-lt"/>
                <a:ea typeface="+mn-ea"/>
                <a:cs typeface="+mn-cs"/>
              </a:rPr>
              <a:t> тап </a:t>
            </a:r>
            <a:r>
              <a:rPr lang="ru-RU" sz="1200" kern="1200" dirty="0" err="1">
                <a:solidFill>
                  <a:schemeClr val="tx1"/>
                </a:solidFill>
                <a:latin typeface="+mn-lt"/>
                <a:ea typeface="+mn-ea"/>
                <a:cs typeface="+mn-cs"/>
              </a:rPr>
              <a:t>болсаңдар</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Facebook </a:t>
            </a:r>
            <a:r>
              <a:rPr lang="ru-RU" sz="1200" kern="1200" dirty="0">
                <a:solidFill>
                  <a:schemeClr val="tx1"/>
                </a:solidFill>
                <a:latin typeface="+mn-lt"/>
                <a:ea typeface="+mn-ea"/>
                <a:cs typeface="+mn-cs"/>
              </a:rPr>
              <a:t>немесе </a:t>
            </a:r>
            <a:r>
              <a:rPr lang="en-US" sz="1200" kern="1200" dirty="0">
                <a:solidFill>
                  <a:schemeClr val="tx1"/>
                </a:solidFill>
                <a:latin typeface="+mn-lt"/>
                <a:ea typeface="+mn-ea"/>
                <a:cs typeface="+mn-cs"/>
              </a:rPr>
              <a:t>Instagram </a:t>
            </a:r>
            <a:r>
              <a:rPr lang="ru-RU" sz="1200" kern="1200" dirty="0" err="1">
                <a:solidFill>
                  <a:schemeClr val="tx1"/>
                </a:solidFill>
                <a:latin typeface="+mn-lt"/>
                <a:ea typeface="+mn-ea"/>
                <a:cs typeface="+mn-cs"/>
              </a:rPr>
              <a:t>желілерінде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кез-келген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келемеж</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туралы</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тікелей</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хабарлауға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болады</a:t>
            </a:r>
            <a:r>
              <a:rPr lang="ru-RU" sz="1200" kern="1200" dirty="0">
                <a:solidFill>
                  <a:schemeClr val="tx1"/>
                </a:solidFill>
                <a:latin typeface="+mn-lt"/>
                <a:ea typeface="+mn-ea"/>
                <a:cs typeface="+mn-cs"/>
              </a:rPr>
              <a:t>.</a:t>
            </a:r>
          </a:p>
          <a:p>
            <a:pPr indent="182880"/>
            <a:r>
              <a:rPr lang="en-US" sz="1200" kern="1200" dirty="0">
                <a:solidFill>
                  <a:schemeClr val="tx1"/>
                </a:solidFill>
                <a:latin typeface="+mn-lt"/>
                <a:ea typeface="+mn-ea"/>
                <a:cs typeface="+mn-cs"/>
              </a:rPr>
              <a:t>Facebook </a:t>
            </a:r>
            <a:r>
              <a:rPr lang="ru-RU" sz="1200" kern="1200" dirty="0">
                <a:solidFill>
                  <a:schemeClr val="tx1"/>
                </a:solidFill>
                <a:latin typeface="+mn-lt"/>
                <a:ea typeface="+mn-ea"/>
                <a:cs typeface="+mn-cs"/>
              </a:rPr>
              <a:t>немесе </a:t>
            </a:r>
            <a:r>
              <a:rPr lang="en-US" sz="1200" kern="1200" dirty="0">
                <a:solidFill>
                  <a:schemeClr val="tx1"/>
                </a:solidFill>
                <a:latin typeface="+mn-lt"/>
                <a:ea typeface="+mn-ea"/>
                <a:cs typeface="+mn-cs"/>
              </a:rPr>
              <a:t>Instagram </a:t>
            </a:r>
            <a:r>
              <a:rPr lang="kk-KZ" sz="1200" kern="1200" dirty="0">
                <a:solidFill>
                  <a:schemeClr val="tx1"/>
                </a:solidFill>
                <a:latin typeface="+mn-lt"/>
                <a:ea typeface="+mn-ea"/>
                <a:cs typeface="+mn-cs"/>
              </a:rPr>
              <a:t>желісіндегі посттан, комментарийден немесе хикаядан аты-жөніңіз көрсетілмейтін баяндама жібере аласыңдар.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7</a:t>
            </a:fld>
            <a:endParaRPr lang="ru-RU"/>
          </a:p>
        </p:txBody>
      </p:sp>
    </p:spTree>
    <p:extLst>
      <p:ext uri="{BB962C8B-B14F-4D97-AF65-F5344CB8AC3E}">
        <p14:creationId xmlns:p14="http://schemas.microsoft.com/office/powerpoint/2010/main" val="402541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latin typeface="+mn-lt"/>
                <a:ea typeface="+mn-ea"/>
                <a:cs typeface="+mn-cs"/>
              </a:rPr>
              <a:t>Балалар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егер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кибербуллингке</a:t>
            </a:r>
            <a:r>
              <a:rPr lang="ru-RU" sz="1200" kern="1200" baseline="0" dirty="0">
                <a:solidFill>
                  <a:schemeClr val="tx1"/>
                </a:solidFill>
                <a:latin typeface="+mn-lt"/>
                <a:ea typeface="+mn-ea"/>
                <a:cs typeface="+mn-cs"/>
              </a:rPr>
              <a:t> тап </a:t>
            </a:r>
            <a:r>
              <a:rPr lang="ru-RU" sz="1200" kern="1200" baseline="0" dirty="0" err="1">
                <a:solidFill>
                  <a:schemeClr val="tx1"/>
                </a:solidFill>
                <a:latin typeface="+mn-lt"/>
                <a:ea typeface="+mn-ea"/>
                <a:cs typeface="+mn-cs"/>
              </a:rPr>
              <a:t>болып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бірақ</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ата-аналарыңа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айтуға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қорықсаңдар</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соны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талқылап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көрейік</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Оларға</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кибербуллинг</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туралы</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қалай</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атйып</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бере</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аласыңдар</a:t>
            </a:r>
            <a:r>
              <a:rPr lang="ru-RU" sz="1200" kern="1200" baseline="0" dirty="0">
                <a:solidFill>
                  <a:schemeClr val="tx1"/>
                </a:solidFill>
                <a:latin typeface="+mn-lt"/>
                <a:ea typeface="+mn-ea"/>
                <a:cs typeface="+mn-cs"/>
              </a:rPr>
              <a:t>? </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8</a:t>
            </a:fld>
            <a:endParaRPr lang="ru-RU"/>
          </a:p>
        </p:txBody>
      </p:sp>
    </p:spTree>
    <p:extLst>
      <p:ext uri="{BB962C8B-B14F-4D97-AF65-F5344CB8AC3E}">
        <p14:creationId xmlns:p14="http://schemas.microsoft.com/office/powerpoint/2010/main" val="369499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b="1" i="1" dirty="0"/>
              <a:t>(</a:t>
            </a:r>
            <a:r>
              <a:rPr lang="ru-RU" b="1" i="1" dirty="0" err="1"/>
              <a:t>Сенімді</a:t>
            </a:r>
            <a:r>
              <a:rPr lang="ru-RU" b="1" i="1" dirty="0"/>
              <a:t> </a:t>
            </a:r>
            <a:r>
              <a:rPr lang="ru-RU" b="1" i="1" dirty="0" err="1"/>
              <a:t>сөйлеңіз</a:t>
            </a:r>
            <a:r>
              <a:rPr lang="ru-RU" b="1" i="1" baseline="0" dirty="0"/>
              <a:t> </a:t>
            </a:r>
            <a:r>
              <a:rPr lang="ru-RU" b="1" i="1" baseline="0" dirty="0" err="1"/>
              <a:t>және</a:t>
            </a:r>
            <a:r>
              <a:rPr lang="ru-RU" b="1" i="1" baseline="0" dirty="0"/>
              <a:t> </a:t>
            </a:r>
            <a:r>
              <a:rPr lang="ru-RU" b="1" i="1" baseline="0" dirty="0" err="1"/>
              <a:t>жасөспірімдерді</a:t>
            </a:r>
            <a:r>
              <a:rPr lang="ru-RU" b="1" i="1" baseline="0" dirty="0"/>
              <a:t> </a:t>
            </a:r>
            <a:r>
              <a:rPr lang="ru-RU" b="1" i="1" baseline="0" dirty="0" err="1"/>
              <a:t>кибербуллинг</a:t>
            </a:r>
            <a:r>
              <a:rPr lang="ru-RU" b="1" i="1" baseline="0" dirty="0"/>
              <a:t> </a:t>
            </a:r>
            <a:r>
              <a:rPr lang="ru-RU" b="1" i="1" baseline="0" dirty="0" err="1"/>
              <a:t>туралы</a:t>
            </a:r>
            <a:r>
              <a:rPr lang="ru-RU" b="1" i="1" baseline="0" dirty="0"/>
              <a:t> </a:t>
            </a:r>
            <a:r>
              <a:rPr lang="ru-RU" b="1" i="1" baseline="0" dirty="0" err="1"/>
              <a:t>ата-аналарына</a:t>
            </a:r>
            <a:r>
              <a:rPr lang="ru-RU" b="1" i="1" baseline="0" dirty="0"/>
              <a:t> </a:t>
            </a:r>
            <a:r>
              <a:rPr lang="ru-RU" b="1" i="1" baseline="0" dirty="0" err="1"/>
              <a:t>айту</a:t>
            </a:r>
            <a:r>
              <a:rPr lang="ru-RU" b="1" i="1" baseline="0" dirty="0"/>
              <a:t> </a:t>
            </a:r>
            <a:r>
              <a:rPr lang="ru-RU" b="1" i="1" baseline="0" dirty="0" err="1"/>
              <a:t>керек</a:t>
            </a:r>
            <a:r>
              <a:rPr lang="ru-RU" b="1" i="1" baseline="0" dirty="0"/>
              <a:t> </a:t>
            </a:r>
            <a:r>
              <a:rPr lang="ru-RU" b="1" i="1" baseline="0" dirty="0" err="1"/>
              <a:t>екеніне</a:t>
            </a:r>
            <a:r>
              <a:rPr lang="ru-RU" b="1" i="1" baseline="0" dirty="0"/>
              <a:t> </a:t>
            </a:r>
            <a:r>
              <a:rPr lang="ru-RU" b="1" i="1" baseline="0" dirty="0" err="1"/>
              <a:t>сендіріңіз</a:t>
            </a:r>
            <a:r>
              <a:rPr lang="ru-RU" b="1" i="1" baseline="0" dirty="0"/>
              <a:t>)</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latin typeface="+mn-lt"/>
                <a:ea typeface="+mn-ea"/>
                <a:cs typeface="+mn-cs"/>
              </a:rPr>
              <a:t>Балалар</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жауаптарыңа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рақмет</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Өз</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тәжірибелеріңмен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және</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ойларыңмен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бүкіл</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топпен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бөліскендерің</a:t>
            </a:r>
            <a:r>
              <a:rPr lang="ru-RU" sz="1200" kern="1200" baseline="0" dirty="0">
                <a:solidFill>
                  <a:schemeClr val="tx1"/>
                </a:solidFill>
                <a:latin typeface="+mn-lt"/>
                <a:ea typeface="+mn-ea"/>
                <a:cs typeface="+mn-cs"/>
              </a:rPr>
              <a:t> </a:t>
            </a:r>
            <a:r>
              <a:rPr lang="ru-RU" sz="1200" kern="1200" baseline="0" dirty="0" err="1">
                <a:solidFill>
                  <a:schemeClr val="tx1"/>
                </a:solidFill>
                <a:latin typeface="+mn-lt"/>
                <a:ea typeface="+mn-ea"/>
                <a:cs typeface="+mn-cs"/>
              </a:rPr>
              <a:t>керемет</a:t>
            </a:r>
            <a:r>
              <a:rPr lang="ru-RU" sz="1200" kern="1200" baseline="0" dirty="0">
                <a:solidFill>
                  <a:schemeClr val="tx1"/>
                </a:solidFill>
                <a:latin typeface="+mn-lt"/>
                <a:ea typeface="+mn-ea"/>
                <a:cs typeface="+mn-cs"/>
              </a:rPr>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Барлығысыз үшін ата-анамызбен сөйлесу оңай емес. Бірақ, сөйлесуде көмек бола алатын бірқатар әрекеттер жасай аласыңдар. Сөйлесу үшін ата-аналарың бар көңілін сендерге бөле алатынына өздерің сенімді болатын уақытты таңдаңдар. Мәселе сендер үшін қаншалықты маңызды екенін түсіндіріңдер. Естен шығармаңдар, олар ақпараттық технологияларды соншалық жақсы білмеуі мүмкін, сондықтан, не болып жатқанын түсіну үшін сендердің көмектерің қажет болуы ықтимал.</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Олар сендерге бірден жауап бере алмауы мүмкін, бірақ, көмектекісі келер, сонда бірігіп шешім таба аласыңдар.</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baseline="0" dirty="0">
                <a:solidFill>
                  <a:schemeClr val="tx1"/>
                </a:solidFill>
                <a:latin typeface="+mn-lt"/>
                <a:ea typeface="+mn-ea"/>
                <a:cs typeface="+mn-cs"/>
              </a:rPr>
              <a:t>Бір бастан екі бас әлдеқайда артық! Егер әлі не істейтіндеріңді білмесеңдер, өздерің сенетін басқа адамдармен сөйлесу жағын қарастырыңдар. Сендердің қамдарыңды ойлайтын және көмектескісі келетін адамдар өздерің ойлағаннан әлдеқайда көп!</a:t>
            </a:r>
            <a:endParaRPr lang="ru-RU" sz="1200"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9</a:t>
            </a:fld>
            <a:endParaRPr lang="ru-RU"/>
          </a:p>
        </p:txBody>
      </p:sp>
    </p:spTree>
    <p:extLst>
      <p:ext uri="{BB962C8B-B14F-4D97-AF65-F5344CB8AC3E}">
        <p14:creationId xmlns:p14="http://schemas.microsoft.com/office/powerpoint/2010/main" val="233829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C54127-73F8-4AAA-A6CC-7EA768DEF3A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C8100381-E95B-4EDB-84BF-06C66FC94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CB9360D4-3139-43CD-9F46-64734A458418}"/>
              </a:ext>
            </a:extLst>
          </p:cNvPr>
          <p:cNvSpPr>
            <a:spLocks noGrp="1"/>
          </p:cNvSpPr>
          <p:nvPr>
            <p:ph type="dt" sz="half" idx="10"/>
          </p:nvPr>
        </p:nvSpPr>
        <p:spPr/>
        <p:txBody>
          <a:bodyPr/>
          <a:lstStyle/>
          <a:p>
            <a:fld id="{50CE1DD2-3696-4F20-8405-5788BDCF82FD}" type="datetimeFigureOut">
              <a:rPr lang="ru-RU" smtClean="0"/>
              <a:pPr/>
              <a:t>20.11.2020</a:t>
            </a:fld>
            <a:endParaRPr lang="ru-RU"/>
          </a:p>
        </p:txBody>
      </p:sp>
      <p:sp>
        <p:nvSpPr>
          <p:cNvPr id="5" name="Нижний колонтитул 4">
            <a:extLst>
              <a:ext uri="{FF2B5EF4-FFF2-40B4-BE49-F238E27FC236}">
                <a16:creationId xmlns:a16="http://schemas.microsoft.com/office/drawing/2014/main" xmlns="" id="{D6643BE8-A2B9-44E2-9CD5-C30CBBFA8A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5B384F9-36DB-4F42-A5D7-5B3C2A4DF67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90856270"/>
      </p:ext>
    </p:extLst>
  </p:cSld>
  <p:clrMapOvr>
    <a:masterClrMapping/>
  </p:clrMapOvr>
  <p:transition advTm="2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A4CCD6-DD20-4320-A14D-7A278F6495E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D2668CD-E614-4620-B1E1-0D39A036E3B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CD16B15-2D21-4536-BD53-4F2D689EA375}"/>
              </a:ext>
            </a:extLst>
          </p:cNvPr>
          <p:cNvSpPr>
            <a:spLocks noGrp="1"/>
          </p:cNvSpPr>
          <p:nvPr>
            <p:ph type="dt" sz="half" idx="10"/>
          </p:nvPr>
        </p:nvSpPr>
        <p:spPr/>
        <p:txBody>
          <a:bodyPr/>
          <a:lstStyle/>
          <a:p>
            <a:fld id="{50CE1DD2-3696-4F20-8405-5788BDCF82FD}" type="datetimeFigureOut">
              <a:rPr lang="ru-RU" smtClean="0"/>
              <a:pPr/>
              <a:t>20.11.2020</a:t>
            </a:fld>
            <a:endParaRPr lang="ru-RU"/>
          </a:p>
        </p:txBody>
      </p:sp>
      <p:sp>
        <p:nvSpPr>
          <p:cNvPr id="5" name="Нижний колонтитул 4">
            <a:extLst>
              <a:ext uri="{FF2B5EF4-FFF2-40B4-BE49-F238E27FC236}">
                <a16:creationId xmlns:a16="http://schemas.microsoft.com/office/drawing/2014/main" xmlns="" id="{CCE8F510-A002-4147-8F28-D1100B0C7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D224EC2-41D9-4166-9C88-570E1F865D6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978993546"/>
      </p:ext>
    </p:extLst>
  </p:cSld>
  <p:clrMapOvr>
    <a:masterClrMapping/>
  </p:clrMapOvr>
  <p:transition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EAFF485A-4FA5-4D42-AFEE-452954E4C68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8C62F3C0-E071-4903-B1BB-17B92499ACD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A6559B8-9FAA-4DFF-BF5B-BB29A5A7D48A}"/>
              </a:ext>
            </a:extLst>
          </p:cNvPr>
          <p:cNvSpPr>
            <a:spLocks noGrp="1"/>
          </p:cNvSpPr>
          <p:nvPr>
            <p:ph type="dt" sz="half" idx="10"/>
          </p:nvPr>
        </p:nvSpPr>
        <p:spPr/>
        <p:txBody>
          <a:bodyPr/>
          <a:lstStyle/>
          <a:p>
            <a:fld id="{50CE1DD2-3696-4F20-8405-5788BDCF82FD}" type="datetimeFigureOut">
              <a:rPr lang="ru-RU" smtClean="0"/>
              <a:pPr/>
              <a:t>20.11.2020</a:t>
            </a:fld>
            <a:endParaRPr lang="ru-RU"/>
          </a:p>
        </p:txBody>
      </p:sp>
      <p:sp>
        <p:nvSpPr>
          <p:cNvPr id="5" name="Нижний колонтитул 4">
            <a:extLst>
              <a:ext uri="{FF2B5EF4-FFF2-40B4-BE49-F238E27FC236}">
                <a16:creationId xmlns:a16="http://schemas.microsoft.com/office/drawing/2014/main" xmlns="" id="{7570CEEF-C4C9-4C9F-A1DE-B896E6F8B9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E2C7E2A-613A-4138-8DF3-3855F97FF99F}"/>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82744546"/>
      </p:ext>
    </p:extLst>
  </p:cSld>
  <p:clrMapOvr>
    <a:masterClrMapping/>
  </p:clrMapOvr>
  <p:transition advTm="2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Пустой слайд">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xmlns="" id="{F19B4E25-CB53-6E43-BFD4-6E0587202A58}"/>
              </a:ext>
            </a:extLst>
          </p:cNvPr>
          <p:cNvGrpSpPr/>
          <p:nvPr userDrawn="1"/>
        </p:nvGrpSpPr>
        <p:grpSpPr>
          <a:xfrm>
            <a:off x="63500" y="1199253"/>
            <a:ext cx="1989428" cy="1524000"/>
            <a:chOff x="63500" y="1058435"/>
            <a:chExt cx="1989428" cy="1524000"/>
          </a:xfrm>
        </p:grpSpPr>
        <p:sp>
          <p:nvSpPr>
            <p:cNvPr id="5" name="Freeform 5">
              <a:extLst>
                <a:ext uri="{FF2B5EF4-FFF2-40B4-BE49-F238E27FC236}">
                  <a16:creationId xmlns:a16="http://schemas.microsoft.com/office/drawing/2014/main" xmlns="" id="{A179FAC4-5333-DA44-91B9-13B10461ED9C}"/>
                </a:ext>
              </a:extLst>
            </p:cNvPr>
            <p:cNvSpPr>
              <a:spLocks/>
            </p:cNvSpPr>
            <p:nvPr/>
          </p:nvSpPr>
          <p:spPr bwMode="auto">
            <a:xfrm rot="21480000">
              <a:off x="126517" y="1104066"/>
              <a:ext cx="1926411" cy="1478369"/>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6" name="Freeform 5">
              <a:extLst>
                <a:ext uri="{FF2B5EF4-FFF2-40B4-BE49-F238E27FC236}">
                  <a16:creationId xmlns:a16="http://schemas.microsoft.com/office/drawing/2014/main" xmlns="" id="{B548CEE5-0E94-BA45-A471-E66AB2B0AFA2}"/>
                </a:ext>
              </a:extLst>
            </p:cNvPr>
            <p:cNvSpPr>
              <a:spLocks/>
            </p:cNvSpPr>
            <p:nvPr/>
          </p:nvSpPr>
          <p:spPr bwMode="auto">
            <a:xfrm>
              <a:off x="63500" y="1058435"/>
              <a:ext cx="1964153" cy="1507334"/>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6"/>
                </a:gs>
                <a:gs pos="31000">
                  <a:schemeClr val="accent6">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3" name="Group 10">
            <a:extLst>
              <a:ext uri="{FF2B5EF4-FFF2-40B4-BE49-F238E27FC236}">
                <a16:creationId xmlns:a16="http://schemas.microsoft.com/office/drawing/2014/main" xmlns="" id="{2BED363A-F6E0-B34C-93D3-840DA908687C}"/>
              </a:ext>
            </a:extLst>
          </p:cNvPr>
          <p:cNvGrpSpPr/>
          <p:nvPr/>
        </p:nvGrpSpPr>
        <p:grpSpPr>
          <a:xfrm rot="21411205">
            <a:off x="2046928" y="1108668"/>
            <a:ext cx="1989428" cy="1524000"/>
            <a:chOff x="685800" y="533400"/>
            <a:chExt cx="4016605" cy="2633255"/>
          </a:xfrm>
        </p:grpSpPr>
        <p:sp>
          <p:nvSpPr>
            <p:cNvPr id="15" name="Freeform 5">
              <a:extLst>
                <a:ext uri="{FF2B5EF4-FFF2-40B4-BE49-F238E27FC236}">
                  <a16:creationId xmlns:a16="http://schemas.microsoft.com/office/drawing/2014/main" xmlns="" id="{4815A662-0EF3-D34D-B292-43D385887704}"/>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16" name="Freeform 15">
              <a:extLst>
                <a:ext uri="{FF2B5EF4-FFF2-40B4-BE49-F238E27FC236}">
                  <a16:creationId xmlns:a16="http://schemas.microsoft.com/office/drawing/2014/main" xmlns="" id="{8F92E3CF-40B0-6840-BCBF-80055217A369}"/>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5"/>
                </a:gs>
                <a:gs pos="31000">
                  <a:schemeClr val="accent5">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4" name="Group 17">
            <a:extLst>
              <a:ext uri="{FF2B5EF4-FFF2-40B4-BE49-F238E27FC236}">
                <a16:creationId xmlns:a16="http://schemas.microsoft.com/office/drawing/2014/main" xmlns="" id="{9B79B568-8D9D-6B4C-A8FB-E84A29D4C915}"/>
              </a:ext>
            </a:extLst>
          </p:cNvPr>
          <p:cNvGrpSpPr/>
          <p:nvPr/>
        </p:nvGrpSpPr>
        <p:grpSpPr>
          <a:xfrm>
            <a:off x="4064000" y="1275453"/>
            <a:ext cx="1989428" cy="1524000"/>
            <a:chOff x="685800" y="533400"/>
            <a:chExt cx="4016605" cy="2633255"/>
          </a:xfrm>
        </p:grpSpPr>
        <p:sp>
          <p:nvSpPr>
            <p:cNvPr id="22" name="Freeform 5">
              <a:extLst>
                <a:ext uri="{FF2B5EF4-FFF2-40B4-BE49-F238E27FC236}">
                  <a16:creationId xmlns:a16="http://schemas.microsoft.com/office/drawing/2014/main" xmlns="" id="{E6A2125F-0925-1547-8A9C-EC3D2089A7EF}"/>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23" name="Freeform 22">
              <a:extLst>
                <a:ext uri="{FF2B5EF4-FFF2-40B4-BE49-F238E27FC236}">
                  <a16:creationId xmlns:a16="http://schemas.microsoft.com/office/drawing/2014/main" xmlns="" id="{4F4111F9-9BB6-6F46-91E5-A1210CA5FE9C}"/>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3"/>
                </a:gs>
                <a:gs pos="31000">
                  <a:schemeClr val="accent3">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7" name="Group 24">
            <a:extLst>
              <a:ext uri="{FF2B5EF4-FFF2-40B4-BE49-F238E27FC236}">
                <a16:creationId xmlns:a16="http://schemas.microsoft.com/office/drawing/2014/main" xmlns="" id="{BB97CAE9-300C-1B44-9211-F2503E023D3B}"/>
              </a:ext>
            </a:extLst>
          </p:cNvPr>
          <p:cNvGrpSpPr/>
          <p:nvPr/>
        </p:nvGrpSpPr>
        <p:grpSpPr>
          <a:xfrm rot="21411205">
            <a:off x="6110964" y="1030985"/>
            <a:ext cx="1942491" cy="1524000"/>
            <a:chOff x="685800" y="533400"/>
            <a:chExt cx="4016605" cy="2633255"/>
          </a:xfrm>
        </p:grpSpPr>
        <p:sp>
          <p:nvSpPr>
            <p:cNvPr id="29" name="Freeform 5">
              <a:extLst>
                <a:ext uri="{FF2B5EF4-FFF2-40B4-BE49-F238E27FC236}">
                  <a16:creationId xmlns:a16="http://schemas.microsoft.com/office/drawing/2014/main" xmlns="" id="{6EA2D931-26A3-5B40-9DBF-252B46E08702}"/>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0" name="Freeform 29">
              <a:extLst>
                <a:ext uri="{FF2B5EF4-FFF2-40B4-BE49-F238E27FC236}">
                  <a16:creationId xmlns:a16="http://schemas.microsoft.com/office/drawing/2014/main" xmlns="" id="{201AD765-42B8-6E40-9D9B-39A80C7EBF9D}"/>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4"/>
                </a:gs>
                <a:gs pos="31000">
                  <a:schemeClr val="accent4">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8" name="Group 31">
            <a:extLst>
              <a:ext uri="{FF2B5EF4-FFF2-40B4-BE49-F238E27FC236}">
                <a16:creationId xmlns:a16="http://schemas.microsoft.com/office/drawing/2014/main" xmlns="" id="{CCF0F034-B913-1A48-AD2F-86D867D6F78A}"/>
              </a:ext>
            </a:extLst>
          </p:cNvPr>
          <p:cNvGrpSpPr/>
          <p:nvPr/>
        </p:nvGrpSpPr>
        <p:grpSpPr>
          <a:xfrm rot="21332772">
            <a:off x="8095269" y="1133632"/>
            <a:ext cx="1989428" cy="1524000"/>
            <a:chOff x="685800" y="533400"/>
            <a:chExt cx="4016605" cy="2633255"/>
          </a:xfrm>
        </p:grpSpPr>
        <p:sp>
          <p:nvSpPr>
            <p:cNvPr id="38" name="Freeform 5">
              <a:extLst>
                <a:ext uri="{FF2B5EF4-FFF2-40B4-BE49-F238E27FC236}">
                  <a16:creationId xmlns:a16="http://schemas.microsoft.com/office/drawing/2014/main" xmlns="" id="{D8E1F828-8154-2048-8CB0-88A8E7706EB5}"/>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9" name="Freeform 38">
              <a:extLst>
                <a:ext uri="{FF2B5EF4-FFF2-40B4-BE49-F238E27FC236}">
                  <a16:creationId xmlns:a16="http://schemas.microsoft.com/office/drawing/2014/main" xmlns="" id="{8E34EAD7-37FB-3345-A3F3-4990B3087E2B}"/>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2"/>
                </a:gs>
                <a:gs pos="3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9" name="Group 40">
            <a:extLst>
              <a:ext uri="{FF2B5EF4-FFF2-40B4-BE49-F238E27FC236}">
                <a16:creationId xmlns:a16="http://schemas.microsoft.com/office/drawing/2014/main" xmlns="" id="{608E92AA-45E2-6948-875A-8BEAB781B98C}"/>
              </a:ext>
            </a:extLst>
          </p:cNvPr>
          <p:cNvGrpSpPr/>
          <p:nvPr/>
        </p:nvGrpSpPr>
        <p:grpSpPr>
          <a:xfrm>
            <a:off x="10134600" y="1275453"/>
            <a:ext cx="1989428" cy="1524000"/>
            <a:chOff x="685800" y="533400"/>
            <a:chExt cx="4016605" cy="2633255"/>
          </a:xfrm>
        </p:grpSpPr>
        <p:sp>
          <p:nvSpPr>
            <p:cNvPr id="47" name="Freeform 5">
              <a:extLst>
                <a:ext uri="{FF2B5EF4-FFF2-40B4-BE49-F238E27FC236}">
                  <a16:creationId xmlns:a16="http://schemas.microsoft.com/office/drawing/2014/main" xmlns="" id="{F095F06F-D526-3B4A-A00C-5EDE3088C10A}"/>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48" name="Freeform 47">
              <a:extLst>
                <a:ext uri="{FF2B5EF4-FFF2-40B4-BE49-F238E27FC236}">
                  <a16:creationId xmlns:a16="http://schemas.microsoft.com/office/drawing/2014/main" xmlns="" id="{A9BB29F2-DF5F-954D-BA78-C98A81B627E0}"/>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1"/>
                </a:gs>
                <a:gs pos="31000">
                  <a:schemeClr val="accent1">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10" name="Group 49">
            <a:extLst>
              <a:ext uri="{FF2B5EF4-FFF2-40B4-BE49-F238E27FC236}">
                <a16:creationId xmlns:a16="http://schemas.microsoft.com/office/drawing/2014/main" xmlns="" id="{61BD1517-7399-EC40-A28E-EC088074CABA}"/>
              </a:ext>
            </a:extLst>
          </p:cNvPr>
          <p:cNvGrpSpPr/>
          <p:nvPr/>
        </p:nvGrpSpPr>
        <p:grpSpPr>
          <a:xfrm>
            <a:off x="533401" y="3385871"/>
            <a:ext cx="10988040" cy="402908"/>
            <a:chOff x="533401" y="3429001"/>
            <a:chExt cx="10988040" cy="402908"/>
          </a:xfrm>
          <a:solidFill>
            <a:schemeClr val="tx1"/>
          </a:solidFill>
        </p:grpSpPr>
        <p:grpSp>
          <p:nvGrpSpPr>
            <p:cNvPr id="11" name="Group 57">
              <a:extLst>
                <a:ext uri="{FF2B5EF4-FFF2-40B4-BE49-F238E27FC236}">
                  <a16:creationId xmlns:a16="http://schemas.microsoft.com/office/drawing/2014/main" xmlns="" id="{244FA413-FA63-404D-9AB0-A733490C0EFB}"/>
                </a:ext>
              </a:extLst>
            </p:cNvPr>
            <p:cNvGrpSpPr/>
            <p:nvPr/>
          </p:nvGrpSpPr>
          <p:grpSpPr>
            <a:xfrm rot="5400000">
              <a:off x="7921467" y="231935"/>
              <a:ext cx="326707" cy="6873241"/>
              <a:chOff x="6400800" y="3048000"/>
              <a:chExt cx="326707" cy="6873241"/>
            </a:xfrm>
            <a:grpFill/>
          </p:grpSpPr>
          <p:sp>
            <p:nvSpPr>
              <p:cNvPr id="62" name="Freeform 7">
                <a:extLst>
                  <a:ext uri="{FF2B5EF4-FFF2-40B4-BE49-F238E27FC236}">
                    <a16:creationId xmlns:a16="http://schemas.microsoft.com/office/drawing/2014/main" xmlns="" id="{4E6514B3-957A-6547-85F8-69DA8B7CA540}"/>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8">
                <a:extLst>
                  <a:ext uri="{FF2B5EF4-FFF2-40B4-BE49-F238E27FC236}">
                    <a16:creationId xmlns:a16="http://schemas.microsoft.com/office/drawing/2014/main" xmlns="" id="{395DEAD6-D361-6A4A-AFAB-3341D90A22CA}"/>
                  </a:ext>
                </a:extLst>
              </p:cNvPr>
              <p:cNvSpPr>
                <a:spLocks/>
              </p:cNvSpPr>
              <p:nvPr/>
            </p:nvSpPr>
            <p:spPr bwMode="auto">
              <a:xfrm>
                <a:off x="6481922" y="3048000"/>
                <a:ext cx="71279" cy="6873241"/>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58">
              <a:extLst>
                <a:ext uri="{FF2B5EF4-FFF2-40B4-BE49-F238E27FC236}">
                  <a16:creationId xmlns:a16="http://schemas.microsoft.com/office/drawing/2014/main" xmlns="" id="{38D311B6-FA67-8D46-B7E6-B1638FE59236}"/>
                </a:ext>
              </a:extLst>
            </p:cNvPr>
            <p:cNvGrpSpPr/>
            <p:nvPr/>
          </p:nvGrpSpPr>
          <p:grpSpPr>
            <a:xfrm rot="16200000">
              <a:off x="3583147" y="379255"/>
              <a:ext cx="326707" cy="6426200"/>
              <a:chOff x="6400800" y="3048000"/>
              <a:chExt cx="326707" cy="6426200"/>
            </a:xfrm>
            <a:grpFill/>
          </p:grpSpPr>
          <p:sp>
            <p:nvSpPr>
              <p:cNvPr id="60" name="Freeform 7">
                <a:extLst>
                  <a:ext uri="{FF2B5EF4-FFF2-40B4-BE49-F238E27FC236}">
                    <a16:creationId xmlns:a16="http://schemas.microsoft.com/office/drawing/2014/main" xmlns="" id="{0E42260D-6CAD-FC48-B5F0-878C8D61F446}"/>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8">
                <a:extLst>
                  <a:ext uri="{FF2B5EF4-FFF2-40B4-BE49-F238E27FC236}">
                    <a16:creationId xmlns:a16="http://schemas.microsoft.com/office/drawing/2014/main" xmlns="" id="{8F879C81-4630-2745-B0CB-6769C3D95834}"/>
                  </a:ext>
                </a:extLst>
              </p:cNvPr>
              <p:cNvSpPr>
                <a:spLocks/>
              </p:cNvSpPr>
              <p:nvPr/>
            </p:nvSpPr>
            <p:spPr bwMode="auto">
              <a:xfrm>
                <a:off x="6486209" y="3048000"/>
                <a:ext cx="92763" cy="6426200"/>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3" name="Group 64">
            <a:extLst>
              <a:ext uri="{FF2B5EF4-FFF2-40B4-BE49-F238E27FC236}">
                <a16:creationId xmlns:a16="http://schemas.microsoft.com/office/drawing/2014/main" xmlns="" id="{80945215-EB9D-5D4D-BC86-BE014E68F7CD}"/>
              </a:ext>
            </a:extLst>
          </p:cNvPr>
          <p:cNvGrpSpPr/>
          <p:nvPr/>
        </p:nvGrpSpPr>
        <p:grpSpPr>
          <a:xfrm>
            <a:off x="334784" y="3538270"/>
            <a:ext cx="1341615" cy="1157927"/>
            <a:chOff x="806931" y="3581400"/>
            <a:chExt cx="2030618" cy="1752595"/>
          </a:xfrm>
          <a:solidFill>
            <a:schemeClr val="tx1"/>
          </a:solidFill>
        </p:grpSpPr>
        <p:sp>
          <p:nvSpPr>
            <p:cNvPr id="69" name="Freeform 20">
              <a:extLst>
                <a:ext uri="{FF2B5EF4-FFF2-40B4-BE49-F238E27FC236}">
                  <a16:creationId xmlns:a16="http://schemas.microsoft.com/office/drawing/2014/main" xmlns="" id="{F7978AC9-EC4F-B54B-97F0-2722AEDFE96A}"/>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0">
              <a:extLst>
                <a:ext uri="{FF2B5EF4-FFF2-40B4-BE49-F238E27FC236}">
                  <a16:creationId xmlns:a16="http://schemas.microsoft.com/office/drawing/2014/main" xmlns="" id="{C728BD78-036D-1248-9595-11D4C1CAE4F4}"/>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73">
            <a:extLst>
              <a:ext uri="{FF2B5EF4-FFF2-40B4-BE49-F238E27FC236}">
                <a16:creationId xmlns:a16="http://schemas.microsoft.com/office/drawing/2014/main" xmlns="" id="{854A78E6-DFE3-404D-8839-3E28D13C340A}"/>
              </a:ext>
            </a:extLst>
          </p:cNvPr>
          <p:cNvGrpSpPr/>
          <p:nvPr/>
        </p:nvGrpSpPr>
        <p:grpSpPr>
          <a:xfrm>
            <a:off x="1676400" y="3576370"/>
            <a:ext cx="1341615" cy="1577027"/>
            <a:chOff x="806931" y="2947066"/>
            <a:chExt cx="2030618" cy="2386929"/>
          </a:xfrm>
          <a:solidFill>
            <a:schemeClr val="tx1"/>
          </a:solidFill>
        </p:grpSpPr>
        <p:sp>
          <p:nvSpPr>
            <p:cNvPr id="76" name="Freeform 20">
              <a:extLst>
                <a:ext uri="{FF2B5EF4-FFF2-40B4-BE49-F238E27FC236}">
                  <a16:creationId xmlns:a16="http://schemas.microsoft.com/office/drawing/2014/main" xmlns="" id="{0BF43897-C0C8-9C43-BCB0-34586AE9692E}"/>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10">
              <a:extLst>
                <a:ext uri="{FF2B5EF4-FFF2-40B4-BE49-F238E27FC236}">
                  <a16:creationId xmlns:a16="http://schemas.microsoft.com/office/drawing/2014/main" xmlns="" id="{F077ADBE-4355-D143-B207-3DD6497BCBB2}"/>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79">
            <a:extLst>
              <a:ext uri="{FF2B5EF4-FFF2-40B4-BE49-F238E27FC236}">
                <a16:creationId xmlns:a16="http://schemas.microsoft.com/office/drawing/2014/main" xmlns="" id="{E4AAEA2C-9D2F-7241-93D1-A1F7935867A6}"/>
              </a:ext>
            </a:extLst>
          </p:cNvPr>
          <p:cNvGrpSpPr/>
          <p:nvPr/>
        </p:nvGrpSpPr>
        <p:grpSpPr>
          <a:xfrm>
            <a:off x="2963684" y="3538270"/>
            <a:ext cx="1341615" cy="1157927"/>
            <a:chOff x="806931" y="3581400"/>
            <a:chExt cx="2030618" cy="1752595"/>
          </a:xfrm>
          <a:solidFill>
            <a:schemeClr val="tx1"/>
          </a:solidFill>
        </p:grpSpPr>
        <p:sp>
          <p:nvSpPr>
            <p:cNvPr id="88" name="Freeform 20">
              <a:extLst>
                <a:ext uri="{FF2B5EF4-FFF2-40B4-BE49-F238E27FC236}">
                  <a16:creationId xmlns:a16="http://schemas.microsoft.com/office/drawing/2014/main" xmlns="" id="{BD49C138-013C-8B47-8191-3F0447C26BE4}"/>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0">
              <a:extLst>
                <a:ext uri="{FF2B5EF4-FFF2-40B4-BE49-F238E27FC236}">
                  <a16:creationId xmlns:a16="http://schemas.microsoft.com/office/drawing/2014/main" xmlns="" id="{31C4D597-D8FF-8F46-A08E-C401327A36C8}"/>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92">
            <a:extLst>
              <a:ext uri="{FF2B5EF4-FFF2-40B4-BE49-F238E27FC236}">
                <a16:creationId xmlns:a16="http://schemas.microsoft.com/office/drawing/2014/main" xmlns="" id="{A711EE07-845C-F648-AF3F-D4A4ED7062BD}"/>
              </a:ext>
            </a:extLst>
          </p:cNvPr>
          <p:cNvGrpSpPr/>
          <p:nvPr/>
        </p:nvGrpSpPr>
        <p:grpSpPr>
          <a:xfrm>
            <a:off x="5948184" y="3538270"/>
            <a:ext cx="1341615" cy="1157927"/>
            <a:chOff x="806931" y="3581400"/>
            <a:chExt cx="2030618" cy="1752595"/>
          </a:xfrm>
          <a:solidFill>
            <a:schemeClr val="tx1"/>
          </a:solidFill>
        </p:grpSpPr>
        <p:sp>
          <p:nvSpPr>
            <p:cNvPr id="95" name="Freeform 20">
              <a:extLst>
                <a:ext uri="{FF2B5EF4-FFF2-40B4-BE49-F238E27FC236}">
                  <a16:creationId xmlns:a16="http://schemas.microsoft.com/office/drawing/2014/main" xmlns="" id="{AAE06A73-9DBF-B249-B0E6-103CAA4F0306}"/>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0">
              <a:extLst>
                <a:ext uri="{FF2B5EF4-FFF2-40B4-BE49-F238E27FC236}">
                  <a16:creationId xmlns:a16="http://schemas.microsoft.com/office/drawing/2014/main" xmlns="" id="{15AEEC8D-8CCB-0749-B05D-9C2173B73E55}"/>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97">
            <a:extLst>
              <a:ext uri="{FF2B5EF4-FFF2-40B4-BE49-F238E27FC236}">
                <a16:creationId xmlns:a16="http://schemas.microsoft.com/office/drawing/2014/main" xmlns="" id="{496B741B-9C38-AF4C-845E-C344A7C78558}"/>
              </a:ext>
            </a:extLst>
          </p:cNvPr>
          <p:cNvGrpSpPr/>
          <p:nvPr/>
        </p:nvGrpSpPr>
        <p:grpSpPr>
          <a:xfrm>
            <a:off x="4563884" y="3550970"/>
            <a:ext cx="1341615" cy="1678627"/>
            <a:chOff x="806931" y="2793288"/>
            <a:chExt cx="2030618" cy="2540707"/>
          </a:xfrm>
          <a:solidFill>
            <a:schemeClr val="tx1"/>
          </a:solidFill>
        </p:grpSpPr>
        <p:sp>
          <p:nvSpPr>
            <p:cNvPr id="102" name="Freeform 20">
              <a:extLst>
                <a:ext uri="{FF2B5EF4-FFF2-40B4-BE49-F238E27FC236}">
                  <a16:creationId xmlns:a16="http://schemas.microsoft.com/office/drawing/2014/main" xmlns="" id="{DB84819C-837D-6542-AA04-15002D5C2CEC}"/>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10">
              <a:extLst>
                <a:ext uri="{FF2B5EF4-FFF2-40B4-BE49-F238E27FC236}">
                  <a16:creationId xmlns:a16="http://schemas.microsoft.com/office/drawing/2014/main" xmlns="" id="{625CCF7B-5BED-A449-B15A-0E4D1DAA51F5}"/>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07">
            <a:extLst>
              <a:ext uri="{FF2B5EF4-FFF2-40B4-BE49-F238E27FC236}">
                <a16:creationId xmlns:a16="http://schemas.microsoft.com/office/drawing/2014/main" xmlns="" id="{C43078B8-75AA-8B4F-B94D-B6F123065D47}"/>
              </a:ext>
            </a:extLst>
          </p:cNvPr>
          <p:cNvGrpSpPr/>
          <p:nvPr/>
        </p:nvGrpSpPr>
        <p:grpSpPr>
          <a:xfrm>
            <a:off x="7230884" y="3550970"/>
            <a:ext cx="1341615" cy="1678627"/>
            <a:chOff x="806931" y="2793288"/>
            <a:chExt cx="2030618" cy="2540707"/>
          </a:xfrm>
          <a:solidFill>
            <a:schemeClr val="tx1"/>
          </a:solidFill>
        </p:grpSpPr>
        <p:sp>
          <p:nvSpPr>
            <p:cNvPr id="139" name="Freeform 20">
              <a:extLst>
                <a:ext uri="{FF2B5EF4-FFF2-40B4-BE49-F238E27FC236}">
                  <a16:creationId xmlns:a16="http://schemas.microsoft.com/office/drawing/2014/main" xmlns="" id="{9DED840B-837E-684C-82DF-F30C2025911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0">
              <a:extLst>
                <a:ext uri="{FF2B5EF4-FFF2-40B4-BE49-F238E27FC236}">
                  <a16:creationId xmlns:a16="http://schemas.microsoft.com/office/drawing/2014/main" xmlns="" id="{EBB1345C-8FCB-C34E-8B82-A005D047690A}"/>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141">
            <a:extLst>
              <a:ext uri="{FF2B5EF4-FFF2-40B4-BE49-F238E27FC236}">
                <a16:creationId xmlns:a16="http://schemas.microsoft.com/office/drawing/2014/main" xmlns="" id="{4B21C083-534D-754B-BACD-3828C7876233}"/>
              </a:ext>
            </a:extLst>
          </p:cNvPr>
          <p:cNvGrpSpPr/>
          <p:nvPr/>
        </p:nvGrpSpPr>
        <p:grpSpPr>
          <a:xfrm>
            <a:off x="8983484" y="3538270"/>
            <a:ext cx="1341615" cy="1157927"/>
            <a:chOff x="806931" y="3581400"/>
            <a:chExt cx="2030618" cy="1752595"/>
          </a:xfrm>
          <a:solidFill>
            <a:schemeClr val="tx1"/>
          </a:solidFill>
        </p:grpSpPr>
        <p:sp>
          <p:nvSpPr>
            <p:cNvPr id="144" name="Freeform 20">
              <a:extLst>
                <a:ext uri="{FF2B5EF4-FFF2-40B4-BE49-F238E27FC236}">
                  <a16:creationId xmlns:a16="http://schemas.microsoft.com/office/drawing/2014/main" xmlns="" id="{604F66DF-AB59-3D40-A98D-3F54D059996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0">
              <a:extLst>
                <a:ext uri="{FF2B5EF4-FFF2-40B4-BE49-F238E27FC236}">
                  <a16:creationId xmlns:a16="http://schemas.microsoft.com/office/drawing/2014/main" xmlns="" id="{9C69713F-FE9C-3D4B-969F-6F0990A7140E}"/>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146">
            <a:extLst>
              <a:ext uri="{FF2B5EF4-FFF2-40B4-BE49-F238E27FC236}">
                <a16:creationId xmlns:a16="http://schemas.microsoft.com/office/drawing/2014/main" xmlns="" id="{396A024B-DDAD-AA44-B8BA-FE43ECB06B4A}"/>
              </a:ext>
            </a:extLst>
          </p:cNvPr>
          <p:cNvGrpSpPr/>
          <p:nvPr/>
        </p:nvGrpSpPr>
        <p:grpSpPr>
          <a:xfrm>
            <a:off x="10325100" y="3576370"/>
            <a:ext cx="1341615" cy="1577027"/>
            <a:chOff x="806931" y="2947066"/>
            <a:chExt cx="2030618" cy="2386929"/>
          </a:xfrm>
          <a:solidFill>
            <a:schemeClr val="tx1"/>
          </a:solidFill>
        </p:grpSpPr>
        <p:sp>
          <p:nvSpPr>
            <p:cNvPr id="149" name="Freeform 20">
              <a:extLst>
                <a:ext uri="{FF2B5EF4-FFF2-40B4-BE49-F238E27FC236}">
                  <a16:creationId xmlns:a16="http://schemas.microsoft.com/office/drawing/2014/main" xmlns="" id="{003C3CCB-BCE1-EA4C-AE67-0CE28DFDA107}"/>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0">
              <a:extLst>
                <a:ext uri="{FF2B5EF4-FFF2-40B4-BE49-F238E27FC236}">
                  <a16:creationId xmlns:a16="http://schemas.microsoft.com/office/drawing/2014/main" xmlns="" id="{B434BCF1-8A5D-1345-A2E7-A841D5C4C237}"/>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1" name="Title 150">
            <a:extLst>
              <a:ext uri="{FF2B5EF4-FFF2-40B4-BE49-F238E27FC236}">
                <a16:creationId xmlns:a16="http://schemas.microsoft.com/office/drawing/2014/main" xmlns="" id="{D59B6A3A-9DF2-C243-8A6E-0A0E0D0DD044}"/>
              </a:ext>
            </a:extLst>
          </p:cNvPr>
          <p:cNvSpPr>
            <a:spLocks noGrp="1"/>
          </p:cNvSpPr>
          <p:nvPr>
            <p:ph type="title"/>
          </p:nvPr>
        </p:nvSpPr>
        <p:spPr>
          <a:xfrm>
            <a:off x="793211" y="204667"/>
            <a:ext cx="10515600" cy="584446"/>
          </a:xfrm>
          <a:prstGeom prst="rect">
            <a:avLst/>
          </a:prstGeom>
        </p:spPr>
        <p:txBody>
          <a:bodyPr/>
          <a:lstStyle>
            <a:lvl1pPr algn="ctr">
              <a:defRPr sz="4400">
                <a:solidFill>
                  <a:schemeClr val="tx1"/>
                </a:solidFill>
              </a:defRPr>
            </a:lvl1pPr>
          </a:lstStyle>
          <a:p>
            <a:r>
              <a:rPr lang="ru-RU"/>
              <a:t>Образец заголовка</a:t>
            </a:r>
            <a:endParaRPr lang="en-US" dirty="0"/>
          </a:p>
        </p:txBody>
      </p:sp>
      <p:sp>
        <p:nvSpPr>
          <p:cNvPr id="157" name="Text Placeholder 156">
            <a:extLst>
              <a:ext uri="{FF2B5EF4-FFF2-40B4-BE49-F238E27FC236}">
                <a16:creationId xmlns:a16="http://schemas.microsoft.com/office/drawing/2014/main" xmlns="" id="{D4326B8B-C43B-2643-B5AF-B5C576F322D3}"/>
              </a:ext>
            </a:extLst>
          </p:cNvPr>
          <p:cNvSpPr>
            <a:spLocks noGrp="1"/>
          </p:cNvSpPr>
          <p:nvPr>
            <p:ph type="body" sz="quarter" idx="10"/>
          </p:nvPr>
        </p:nvSpPr>
        <p:spPr>
          <a:xfrm rot="209042">
            <a:off x="687362" y="1318810"/>
            <a:ext cx="1209675" cy="532685"/>
          </a:xfrm>
        </p:spPr>
        <p:txBody>
          <a:bodyPr/>
          <a:lstStyle>
            <a:lvl1pPr marL="0" indent="0" algn="ctr">
              <a:buNone/>
              <a:defRPr sz="2400" b="1">
                <a:solidFill>
                  <a:schemeClr val="accent6">
                    <a:lumMod val="50000"/>
                  </a:schemeClr>
                </a:solidFill>
                <a:latin typeface="+mj-lt"/>
              </a:defRPr>
            </a:lvl1pPr>
          </a:lstStyle>
          <a:p>
            <a:pPr lvl="0"/>
            <a:r>
              <a:rPr lang="ru-RU"/>
              <a:t>Образец текста</a:t>
            </a:r>
          </a:p>
        </p:txBody>
      </p:sp>
      <p:sp>
        <p:nvSpPr>
          <p:cNvPr id="158" name="Text Placeholder 156">
            <a:extLst>
              <a:ext uri="{FF2B5EF4-FFF2-40B4-BE49-F238E27FC236}">
                <a16:creationId xmlns:a16="http://schemas.microsoft.com/office/drawing/2014/main" xmlns="" id="{27FD2916-7A7B-9341-A791-FCFCAF2676EE}"/>
              </a:ext>
            </a:extLst>
          </p:cNvPr>
          <p:cNvSpPr>
            <a:spLocks noGrp="1"/>
          </p:cNvSpPr>
          <p:nvPr>
            <p:ph type="body" sz="quarter" idx="11" hasCustomPrompt="1"/>
          </p:nvPr>
        </p:nvSpPr>
        <p:spPr>
          <a:xfrm>
            <a:off x="2647906" y="1220929"/>
            <a:ext cx="1209675" cy="502855"/>
          </a:xfrm>
        </p:spPr>
        <p:txBody>
          <a:bodyPr/>
          <a:lstStyle>
            <a:lvl1pPr marL="0" indent="0" algn="ctr">
              <a:buNone/>
              <a:defRPr sz="2400" b="1">
                <a:solidFill>
                  <a:schemeClr val="accent5">
                    <a:lumMod val="50000"/>
                  </a:schemeClr>
                </a:solidFill>
                <a:latin typeface="+mj-lt"/>
              </a:defRPr>
            </a:lvl1pPr>
          </a:lstStyle>
          <a:p>
            <a:pPr lvl="0"/>
            <a:r>
              <a:rPr lang="en-US" dirty="0"/>
              <a:t>Edit Master </a:t>
            </a:r>
            <a:r>
              <a:rPr lang="en-US" dirty="0" err="1"/>
              <a:t>textstyles</a:t>
            </a:r>
            <a:endParaRPr lang="en-US" dirty="0"/>
          </a:p>
        </p:txBody>
      </p:sp>
      <p:sp>
        <p:nvSpPr>
          <p:cNvPr id="159" name="Text Placeholder 156">
            <a:extLst>
              <a:ext uri="{FF2B5EF4-FFF2-40B4-BE49-F238E27FC236}">
                <a16:creationId xmlns:a16="http://schemas.microsoft.com/office/drawing/2014/main" xmlns="" id="{B148E96D-FFE1-1241-BAF0-E2823D88C989}"/>
              </a:ext>
            </a:extLst>
          </p:cNvPr>
          <p:cNvSpPr>
            <a:spLocks noGrp="1"/>
          </p:cNvSpPr>
          <p:nvPr>
            <p:ph type="body" sz="quarter" idx="12"/>
          </p:nvPr>
        </p:nvSpPr>
        <p:spPr>
          <a:xfrm rot="209042">
            <a:off x="4712533" y="1414860"/>
            <a:ext cx="1209675" cy="509523"/>
          </a:xfrm>
        </p:spPr>
        <p:txBody>
          <a:bodyPr/>
          <a:lstStyle>
            <a:lvl1pPr marL="0" indent="0" algn="ctr">
              <a:buNone/>
              <a:defRPr sz="2400" b="1">
                <a:solidFill>
                  <a:schemeClr val="accent3">
                    <a:lumMod val="50000"/>
                  </a:schemeClr>
                </a:solidFill>
                <a:latin typeface="+mj-lt"/>
              </a:defRPr>
            </a:lvl1pPr>
          </a:lstStyle>
          <a:p>
            <a:pPr lvl="0"/>
            <a:r>
              <a:rPr lang="ru-RU"/>
              <a:t>Образец текста</a:t>
            </a:r>
          </a:p>
        </p:txBody>
      </p:sp>
      <p:sp>
        <p:nvSpPr>
          <p:cNvPr id="160" name="Text Placeholder 156">
            <a:extLst>
              <a:ext uri="{FF2B5EF4-FFF2-40B4-BE49-F238E27FC236}">
                <a16:creationId xmlns:a16="http://schemas.microsoft.com/office/drawing/2014/main" xmlns="" id="{1EBC326C-E9ED-EA47-B858-1CA7ADB10DA0}"/>
              </a:ext>
            </a:extLst>
          </p:cNvPr>
          <p:cNvSpPr>
            <a:spLocks noGrp="1"/>
          </p:cNvSpPr>
          <p:nvPr>
            <p:ph type="body" sz="quarter" idx="13"/>
          </p:nvPr>
        </p:nvSpPr>
        <p:spPr>
          <a:xfrm>
            <a:off x="6666846" y="1168057"/>
            <a:ext cx="1209675" cy="520816"/>
          </a:xfrm>
        </p:spPr>
        <p:txBody>
          <a:bodyPr/>
          <a:lstStyle>
            <a:lvl1pPr marL="0" indent="0" algn="ctr">
              <a:buNone/>
              <a:defRPr sz="2400" b="1">
                <a:solidFill>
                  <a:schemeClr val="accent4">
                    <a:lumMod val="50000"/>
                  </a:schemeClr>
                </a:solidFill>
                <a:latin typeface="+mj-lt"/>
              </a:defRPr>
            </a:lvl1pPr>
          </a:lstStyle>
          <a:p>
            <a:pPr lvl="0"/>
            <a:r>
              <a:rPr lang="ru-RU"/>
              <a:t>Образец текста</a:t>
            </a:r>
          </a:p>
        </p:txBody>
      </p:sp>
      <p:sp>
        <p:nvSpPr>
          <p:cNvPr id="161" name="Text Placeholder 156">
            <a:extLst>
              <a:ext uri="{FF2B5EF4-FFF2-40B4-BE49-F238E27FC236}">
                <a16:creationId xmlns:a16="http://schemas.microsoft.com/office/drawing/2014/main" xmlns="" id="{0B148243-A4BE-5142-B766-798D274D9D49}"/>
              </a:ext>
            </a:extLst>
          </p:cNvPr>
          <p:cNvSpPr>
            <a:spLocks noGrp="1"/>
          </p:cNvSpPr>
          <p:nvPr>
            <p:ph type="body" sz="quarter" idx="14"/>
          </p:nvPr>
        </p:nvSpPr>
        <p:spPr>
          <a:xfrm rot="21396341">
            <a:off x="8706085" y="1278400"/>
            <a:ext cx="1209675" cy="523127"/>
          </a:xfrm>
        </p:spPr>
        <p:txBody>
          <a:bodyPr/>
          <a:lstStyle>
            <a:lvl1pPr marL="0" indent="0" algn="ctr">
              <a:buNone/>
              <a:defRPr sz="2400" b="1">
                <a:solidFill>
                  <a:schemeClr val="accent2">
                    <a:lumMod val="50000"/>
                  </a:schemeClr>
                </a:solidFill>
                <a:latin typeface="+mj-lt"/>
              </a:defRPr>
            </a:lvl1pPr>
          </a:lstStyle>
          <a:p>
            <a:pPr lvl="0"/>
            <a:r>
              <a:rPr lang="ru-RU"/>
              <a:t>Образец текста</a:t>
            </a:r>
          </a:p>
        </p:txBody>
      </p:sp>
      <p:sp>
        <p:nvSpPr>
          <p:cNvPr id="162" name="Text Placeholder 156">
            <a:extLst>
              <a:ext uri="{FF2B5EF4-FFF2-40B4-BE49-F238E27FC236}">
                <a16:creationId xmlns:a16="http://schemas.microsoft.com/office/drawing/2014/main" xmlns="" id="{1EE9FA20-5EB6-B84E-9015-2219673908E6}"/>
              </a:ext>
            </a:extLst>
          </p:cNvPr>
          <p:cNvSpPr>
            <a:spLocks noGrp="1"/>
          </p:cNvSpPr>
          <p:nvPr>
            <p:ph type="body" sz="quarter" idx="15"/>
          </p:nvPr>
        </p:nvSpPr>
        <p:spPr>
          <a:xfrm rot="216274">
            <a:off x="10780504" y="1395018"/>
            <a:ext cx="1218831" cy="508965"/>
          </a:xfrm>
        </p:spPr>
        <p:txBody>
          <a:bodyPr/>
          <a:lstStyle>
            <a:lvl1pPr marL="0" indent="0" algn="ctr">
              <a:buNone/>
              <a:defRPr sz="2400" b="1">
                <a:solidFill>
                  <a:schemeClr val="tx2">
                    <a:lumMod val="75000"/>
                  </a:schemeClr>
                </a:solidFill>
                <a:latin typeface="+mj-lt"/>
              </a:defRPr>
            </a:lvl1pPr>
          </a:lstStyle>
          <a:p>
            <a:pPr lvl="0"/>
            <a:r>
              <a:rPr lang="ru-RU"/>
              <a:t>Образец текста</a:t>
            </a:r>
          </a:p>
        </p:txBody>
      </p:sp>
      <p:sp>
        <p:nvSpPr>
          <p:cNvPr id="164" name="Text Placeholder 163">
            <a:extLst>
              <a:ext uri="{FF2B5EF4-FFF2-40B4-BE49-F238E27FC236}">
                <a16:creationId xmlns:a16="http://schemas.microsoft.com/office/drawing/2014/main" xmlns="" id="{23206EBD-DB72-9C4A-AFF7-9DEB28A3C2FC}"/>
              </a:ext>
            </a:extLst>
          </p:cNvPr>
          <p:cNvSpPr>
            <a:spLocks noGrp="1"/>
          </p:cNvSpPr>
          <p:nvPr>
            <p:ph type="body" sz="quarter" idx="16"/>
          </p:nvPr>
        </p:nvSpPr>
        <p:spPr>
          <a:xfrm>
            <a:off x="2336764" y="1845793"/>
            <a:ext cx="1363662" cy="204787"/>
          </a:xfrm>
        </p:spPr>
        <p:txBody>
          <a:bodyPr/>
          <a:lstStyle>
            <a:lvl1pPr marL="0" indent="0">
              <a:buNone/>
              <a:defRPr sz="1100" b="1">
                <a:solidFill>
                  <a:schemeClr val="accent5">
                    <a:lumMod val="50000"/>
                  </a:schemeClr>
                </a:solidFill>
                <a:latin typeface="+mn-lt"/>
              </a:defRPr>
            </a:lvl1pPr>
          </a:lstStyle>
          <a:p>
            <a:pPr lvl="0"/>
            <a:r>
              <a:rPr lang="ru-RU"/>
              <a:t>Образец текста</a:t>
            </a:r>
          </a:p>
        </p:txBody>
      </p:sp>
      <p:sp>
        <p:nvSpPr>
          <p:cNvPr id="166" name="Text Placeholder 165">
            <a:extLst>
              <a:ext uri="{FF2B5EF4-FFF2-40B4-BE49-F238E27FC236}">
                <a16:creationId xmlns:a16="http://schemas.microsoft.com/office/drawing/2014/main" xmlns="" id="{FD04C326-5175-7440-B65F-AF6464A102DB}"/>
              </a:ext>
            </a:extLst>
          </p:cNvPr>
          <p:cNvSpPr>
            <a:spLocks noGrp="1"/>
          </p:cNvSpPr>
          <p:nvPr>
            <p:ph type="body" sz="quarter" idx="17"/>
          </p:nvPr>
        </p:nvSpPr>
        <p:spPr>
          <a:xfrm>
            <a:off x="2336827" y="2160639"/>
            <a:ext cx="1363662" cy="381000"/>
          </a:xfrm>
        </p:spPr>
        <p:txBody>
          <a:bodyPr/>
          <a:lstStyle>
            <a:lvl1pPr marL="0" indent="0">
              <a:buNone/>
              <a:defRPr sz="1000">
                <a:solidFill>
                  <a:schemeClr val="accent5">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7" name="Text Placeholder 163">
            <a:extLst>
              <a:ext uri="{FF2B5EF4-FFF2-40B4-BE49-F238E27FC236}">
                <a16:creationId xmlns:a16="http://schemas.microsoft.com/office/drawing/2014/main" xmlns="" id="{98756945-B6AC-5449-87FB-13B2C3EF7456}"/>
              </a:ext>
            </a:extLst>
          </p:cNvPr>
          <p:cNvSpPr>
            <a:spLocks noGrp="1"/>
          </p:cNvSpPr>
          <p:nvPr>
            <p:ph type="body" sz="quarter" idx="18"/>
          </p:nvPr>
        </p:nvSpPr>
        <p:spPr>
          <a:xfrm rot="220223">
            <a:off x="240355" y="1928112"/>
            <a:ext cx="1363662" cy="204787"/>
          </a:xfrm>
        </p:spPr>
        <p:txBody>
          <a:bodyPr/>
          <a:lstStyle>
            <a:lvl1pPr marL="0" indent="0">
              <a:buNone/>
              <a:defRPr sz="1100" b="1">
                <a:solidFill>
                  <a:schemeClr val="accent6">
                    <a:lumMod val="50000"/>
                  </a:schemeClr>
                </a:solidFill>
                <a:latin typeface="+mn-lt"/>
              </a:defRPr>
            </a:lvl1pPr>
          </a:lstStyle>
          <a:p>
            <a:pPr lvl="0"/>
            <a:r>
              <a:rPr lang="ru-RU"/>
              <a:t>Образец текста</a:t>
            </a:r>
          </a:p>
        </p:txBody>
      </p:sp>
      <p:sp>
        <p:nvSpPr>
          <p:cNvPr id="168" name="Text Placeholder 165">
            <a:extLst>
              <a:ext uri="{FF2B5EF4-FFF2-40B4-BE49-F238E27FC236}">
                <a16:creationId xmlns:a16="http://schemas.microsoft.com/office/drawing/2014/main" xmlns="" id="{ACFD4827-06D5-4943-9F30-BDDF92B3E896}"/>
              </a:ext>
            </a:extLst>
          </p:cNvPr>
          <p:cNvSpPr>
            <a:spLocks noGrp="1"/>
          </p:cNvSpPr>
          <p:nvPr>
            <p:ph type="body" sz="quarter" idx="19"/>
          </p:nvPr>
        </p:nvSpPr>
        <p:spPr>
          <a:xfrm rot="220223">
            <a:off x="221703" y="2231414"/>
            <a:ext cx="1363662" cy="381000"/>
          </a:xfrm>
        </p:spPr>
        <p:txBody>
          <a:bodyPr/>
          <a:lstStyle>
            <a:lvl1pPr marL="0" indent="0">
              <a:buNone/>
              <a:defRPr sz="1000">
                <a:solidFill>
                  <a:schemeClr val="accent6">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9" name="Text Placeholder 163">
            <a:extLst>
              <a:ext uri="{FF2B5EF4-FFF2-40B4-BE49-F238E27FC236}">
                <a16:creationId xmlns:a16="http://schemas.microsoft.com/office/drawing/2014/main" xmlns="" id="{A5157B3D-A5EB-1E4F-9E74-F159FBF86236}"/>
              </a:ext>
            </a:extLst>
          </p:cNvPr>
          <p:cNvSpPr>
            <a:spLocks noGrp="1"/>
          </p:cNvSpPr>
          <p:nvPr>
            <p:ph type="body" sz="quarter" idx="20"/>
          </p:nvPr>
        </p:nvSpPr>
        <p:spPr>
          <a:xfrm rot="198017">
            <a:off x="4310678" y="1951855"/>
            <a:ext cx="1363662" cy="204787"/>
          </a:xfrm>
        </p:spPr>
        <p:txBody>
          <a:bodyPr/>
          <a:lstStyle>
            <a:lvl1pPr marL="0" indent="0">
              <a:buNone/>
              <a:defRPr sz="1100" b="1">
                <a:solidFill>
                  <a:schemeClr val="accent3">
                    <a:lumMod val="50000"/>
                  </a:schemeClr>
                </a:solidFill>
                <a:latin typeface="+mn-lt"/>
              </a:defRPr>
            </a:lvl1pPr>
          </a:lstStyle>
          <a:p>
            <a:pPr lvl="0"/>
            <a:r>
              <a:rPr lang="ru-RU"/>
              <a:t>Образец текста</a:t>
            </a:r>
          </a:p>
        </p:txBody>
      </p:sp>
      <p:sp>
        <p:nvSpPr>
          <p:cNvPr id="170" name="Text Placeholder 165">
            <a:extLst>
              <a:ext uri="{FF2B5EF4-FFF2-40B4-BE49-F238E27FC236}">
                <a16:creationId xmlns:a16="http://schemas.microsoft.com/office/drawing/2014/main" xmlns="" id="{09FE1176-D131-0F41-851B-EAB91EFC0B02}"/>
              </a:ext>
            </a:extLst>
          </p:cNvPr>
          <p:cNvSpPr>
            <a:spLocks noGrp="1"/>
          </p:cNvSpPr>
          <p:nvPr>
            <p:ph type="body" sz="quarter" idx="21"/>
          </p:nvPr>
        </p:nvSpPr>
        <p:spPr>
          <a:xfrm rot="198017">
            <a:off x="4310741" y="2266701"/>
            <a:ext cx="1363662" cy="381000"/>
          </a:xfrm>
        </p:spPr>
        <p:txBody>
          <a:bodyPr/>
          <a:lstStyle>
            <a:lvl1pPr marL="0" indent="0">
              <a:buNone/>
              <a:defRPr sz="1000">
                <a:solidFill>
                  <a:schemeClr val="accent3">
                    <a:lumMod val="50000"/>
                  </a:schemeClr>
                </a:solidFill>
                <a:latin typeface="+mn-lt"/>
              </a:defRPr>
            </a:lvl1pPr>
            <a:lvl2pPr marL="457200" indent="0">
              <a:buNone/>
              <a:defRPr sz="1000">
                <a:solidFill>
                  <a:schemeClr val="accent3">
                    <a:lumMod val="50000"/>
                  </a:schemeClr>
                </a:solidFill>
                <a:latin typeface="+mn-lt"/>
              </a:defRPr>
            </a:lvl2pPr>
          </a:lstStyle>
          <a:p>
            <a:pPr lvl="0"/>
            <a:r>
              <a:rPr lang="ru-RU"/>
              <a:t>Образец текста</a:t>
            </a:r>
          </a:p>
          <a:p>
            <a:pPr lvl="1"/>
            <a:r>
              <a:rPr lang="ru-RU"/>
              <a:t>Второй уровень</a:t>
            </a:r>
          </a:p>
        </p:txBody>
      </p:sp>
      <p:sp>
        <p:nvSpPr>
          <p:cNvPr id="171" name="Text Placeholder 163">
            <a:extLst>
              <a:ext uri="{FF2B5EF4-FFF2-40B4-BE49-F238E27FC236}">
                <a16:creationId xmlns:a16="http://schemas.microsoft.com/office/drawing/2014/main" xmlns="" id="{39A59BEA-E94D-A048-B412-8F898903BF13}"/>
              </a:ext>
            </a:extLst>
          </p:cNvPr>
          <p:cNvSpPr>
            <a:spLocks noGrp="1"/>
          </p:cNvSpPr>
          <p:nvPr>
            <p:ph type="body" sz="quarter" idx="22"/>
          </p:nvPr>
        </p:nvSpPr>
        <p:spPr>
          <a:xfrm>
            <a:off x="6449896" y="1767861"/>
            <a:ext cx="1363662" cy="204787"/>
          </a:xfrm>
        </p:spPr>
        <p:txBody>
          <a:bodyPr/>
          <a:lstStyle>
            <a:lvl1pPr marL="0" indent="0">
              <a:buNone/>
              <a:defRPr sz="1100" b="1">
                <a:solidFill>
                  <a:schemeClr val="accent4">
                    <a:lumMod val="50000"/>
                  </a:schemeClr>
                </a:solidFill>
                <a:latin typeface="+mn-lt"/>
              </a:defRPr>
            </a:lvl1pPr>
          </a:lstStyle>
          <a:p>
            <a:pPr lvl="0"/>
            <a:r>
              <a:rPr lang="ru-RU"/>
              <a:t>Образец текста</a:t>
            </a:r>
          </a:p>
        </p:txBody>
      </p:sp>
      <p:sp>
        <p:nvSpPr>
          <p:cNvPr id="172" name="Text Placeholder 165">
            <a:extLst>
              <a:ext uri="{FF2B5EF4-FFF2-40B4-BE49-F238E27FC236}">
                <a16:creationId xmlns:a16="http://schemas.microsoft.com/office/drawing/2014/main" xmlns="" id="{951F29D8-1A8E-BF4F-9B3A-03CAD577B1E5}"/>
              </a:ext>
            </a:extLst>
          </p:cNvPr>
          <p:cNvSpPr>
            <a:spLocks noGrp="1"/>
          </p:cNvSpPr>
          <p:nvPr>
            <p:ph type="body" sz="quarter" idx="23"/>
          </p:nvPr>
        </p:nvSpPr>
        <p:spPr>
          <a:xfrm>
            <a:off x="6449959" y="2082707"/>
            <a:ext cx="1363662" cy="381000"/>
          </a:xfrm>
        </p:spPr>
        <p:txBody>
          <a:bodyPr/>
          <a:lstStyle>
            <a:lvl1pPr marL="0" indent="0">
              <a:buNone/>
              <a:defRPr sz="1000">
                <a:solidFill>
                  <a:schemeClr val="accent4">
                    <a:lumMod val="50000"/>
                  </a:schemeClr>
                </a:solidFill>
                <a:latin typeface="+mn-lt"/>
              </a:defRPr>
            </a:lvl1pPr>
            <a:lvl2pPr marL="457200" indent="0">
              <a:buNone/>
              <a:defRPr sz="1000">
                <a:solidFill>
                  <a:schemeClr val="accent4">
                    <a:lumMod val="50000"/>
                  </a:schemeClr>
                </a:solidFill>
                <a:latin typeface="+mn-lt"/>
              </a:defRPr>
            </a:lvl2pPr>
          </a:lstStyle>
          <a:p>
            <a:pPr lvl="0"/>
            <a:r>
              <a:rPr lang="ru-RU"/>
              <a:t>Образец текста</a:t>
            </a:r>
          </a:p>
          <a:p>
            <a:pPr lvl="1"/>
            <a:r>
              <a:rPr lang="ru-RU"/>
              <a:t>Второй уровень</a:t>
            </a:r>
          </a:p>
        </p:txBody>
      </p:sp>
      <p:sp>
        <p:nvSpPr>
          <p:cNvPr id="173" name="Text Placeholder 163">
            <a:extLst>
              <a:ext uri="{FF2B5EF4-FFF2-40B4-BE49-F238E27FC236}">
                <a16:creationId xmlns:a16="http://schemas.microsoft.com/office/drawing/2014/main" xmlns="" id="{0EE4A269-12B7-6B41-B25E-D6ED50705BFC}"/>
              </a:ext>
            </a:extLst>
          </p:cNvPr>
          <p:cNvSpPr>
            <a:spLocks noGrp="1"/>
          </p:cNvSpPr>
          <p:nvPr>
            <p:ph type="body" sz="quarter" idx="24"/>
          </p:nvPr>
        </p:nvSpPr>
        <p:spPr>
          <a:xfrm rot="21268253">
            <a:off x="8394555" y="1858276"/>
            <a:ext cx="1363662" cy="204787"/>
          </a:xfrm>
        </p:spPr>
        <p:txBody>
          <a:bodyPr/>
          <a:lstStyle>
            <a:lvl1pPr marL="0" indent="0">
              <a:buNone/>
              <a:defRPr sz="1100" b="1">
                <a:solidFill>
                  <a:schemeClr val="accent2">
                    <a:lumMod val="50000"/>
                  </a:schemeClr>
                </a:solidFill>
                <a:latin typeface="+mn-lt"/>
              </a:defRPr>
            </a:lvl1pPr>
          </a:lstStyle>
          <a:p>
            <a:pPr lvl="0"/>
            <a:r>
              <a:rPr lang="ru-RU"/>
              <a:t>Образец текста</a:t>
            </a:r>
          </a:p>
        </p:txBody>
      </p:sp>
      <p:sp>
        <p:nvSpPr>
          <p:cNvPr id="174" name="Text Placeholder 165">
            <a:extLst>
              <a:ext uri="{FF2B5EF4-FFF2-40B4-BE49-F238E27FC236}">
                <a16:creationId xmlns:a16="http://schemas.microsoft.com/office/drawing/2014/main" xmlns="" id="{386CD509-8DF8-BB44-8EB5-F0D191621FDE}"/>
              </a:ext>
            </a:extLst>
          </p:cNvPr>
          <p:cNvSpPr>
            <a:spLocks noGrp="1"/>
          </p:cNvSpPr>
          <p:nvPr>
            <p:ph type="body" sz="quarter" idx="25"/>
          </p:nvPr>
        </p:nvSpPr>
        <p:spPr>
          <a:xfrm rot="21268253">
            <a:off x="8394618" y="2173122"/>
            <a:ext cx="1363662" cy="381000"/>
          </a:xfrm>
        </p:spPr>
        <p:txBody>
          <a:bodyPr/>
          <a:lstStyle>
            <a:lvl1pPr marL="0" indent="0">
              <a:buNone/>
              <a:defRPr sz="1000">
                <a:solidFill>
                  <a:schemeClr val="accent2">
                    <a:lumMod val="50000"/>
                  </a:schemeClr>
                </a:solidFill>
                <a:latin typeface="+mn-lt"/>
              </a:defRPr>
            </a:lvl1pPr>
            <a:lvl2pPr marL="457200" indent="0">
              <a:buNone/>
              <a:defRPr sz="1000">
                <a:solidFill>
                  <a:schemeClr val="accent2">
                    <a:lumMod val="50000"/>
                  </a:schemeClr>
                </a:solidFill>
                <a:latin typeface="+mn-lt"/>
              </a:defRPr>
            </a:lvl2pPr>
          </a:lstStyle>
          <a:p>
            <a:pPr lvl="0"/>
            <a:r>
              <a:rPr lang="ru-RU"/>
              <a:t>Образец текста</a:t>
            </a:r>
          </a:p>
          <a:p>
            <a:pPr lvl="1"/>
            <a:r>
              <a:rPr lang="ru-RU"/>
              <a:t>Второй уровень</a:t>
            </a:r>
          </a:p>
        </p:txBody>
      </p:sp>
      <p:sp>
        <p:nvSpPr>
          <p:cNvPr id="175" name="Text Placeholder 163">
            <a:extLst>
              <a:ext uri="{FF2B5EF4-FFF2-40B4-BE49-F238E27FC236}">
                <a16:creationId xmlns:a16="http://schemas.microsoft.com/office/drawing/2014/main" xmlns="" id="{9EA81B8C-8F26-0741-84EC-7BE57B284F3D}"/>
              </a:ext>
            </a:extLst>
          </p:cNvPr>
          <p:cNvSpPr>
            <a:spLocks noGrp="1"/>
          </p:cNvSpPr>
          <p:nvPr>
            <p:ph type="body" sz="quarter" idx="26"/>
          </p:nvPr>
        </p:nvSpPr>
        <p:spPr>
          <a:xfrm rot="206837">
            <a:off x="10443924" y="1964284"/>
            <a:ext cx="1363662" cy="204787"/>
          </a:xfrm>
        </p:spPr>
        <p:txBody>
          <a:bodyPr/>
          <a:lstStyle>
            <a:lvl1pPr marL="0" indent="0">
              <a:buNone/>
              <a:defRPr sz="1100" b="1">
                <a:solidFill>
                  <a:schemeClr val="tx2">
                    <a:lumMod val="75000"/>
                  </a:schemeClr>
                </a:solidFill>
                <a:latin typeface="+mn-lt"/>
              </a:defRPr>
            </a:lvl1pPr>
          </a:lstStyle>
          <a:p>
            <a:pPr lvl="0"/>
            <a:r>
              <a:rPr lang="ru-RU"/>
              <a:t>Образец текста</a:t>
            </a:r>
          </a:p>
        </p:txBody>
      </p:sp>
      <p:sp>
        <p:nvSpPr>
          <p:cNvPr id="176" name="Text Placeholder 165">
            <a:extLst>
              <a:ext uri="{FF2B5EF4-FFF2-40B4-BE49-F238E27FC236}">
                <a16:creationId xmlns:a16="http://schemas.microsoft.com/office/drawing/2014/main" xmlns="" id="{5E1DA54F-8928-6345-98AF-95B7EF4D252A}"/>
              </a:ext>
            </a:extLst>
          </p:cNvPr>
          <p:cNvSpPr>
            <a:spLocks noGrp="1"/>
          </p:cNvSpPr>
          <p:nvPr>
            <p:ph type="body" sz="quarter" idx="27"/>
          </p:nvPr>
        </p:nvSpPr>
        <p:spPr>
          <a:xfrm rot="206837">
            <a:off x="10443987" y="2279130"/>
            <a:ext cx="1363662" cy="381000"/>
          </a:xfrm>
        </p:spPr>
        <p:txBody>
          <a:bodyPr/>
          <a:lstStyle>
            <a:lvl1pPr marL="0" indent="0">
              <a:buNone/>
              <a:defRPr sz="1000">
                <a:solidFill>
                  <a:schemeClr val="tx2">
                    <a:lumMod val="75000"/>
                  </a:schemeClr>
                </a:solidFill>
                <a:latin typeface="+mn-lt"/>
              </a:defRPr>
            </a:lvl1pPr>
            <a:lvl2pPr marL="457200" indent="0">
              <a:buNone/>
              <a:defRPr sz="1000">
                <a:solidFill>
                  <a:schemeClr val="tx2">
                    <a:lumMod val="75000"/>
                  </a:schemeClr>
                </a:solidFill>
                <a:latin typeface="+mn-lt"/>
              </a:defRPr>
            </a:lvl2pPr>
          </a:lstStyle>
          <a:p>
            <a:pPr lvl="0"/>
            <a:r>
              <a:rPr lang="ru-RU"/>
              <a:t>Образец текста</a:t>
            </a:r>
          </a:p>
          <a:p>
            <a:pPr lvl="1"/>
            <a:r>
              <a:rPr lang="ru-RU"/>
              <a:t>Второй уровень</a:t>
            </a:r>
          </a:p>
        </p:txBody>
      </p:sp>
      <p:sp>
        <p:nvSpPr>
          <p:cNvPr id="178" name="Text Placeholder 177">
            <a:extLst>
              <a:ext uri="{FF2B5EF4-FFF2-40B4-BE49-F238E27FC236}">
                <a16:creationId xmlns:a16="http://schemas.microsoft.com/office/drawing/2014/main" xmlns="" id="{99D69149-B78B-9746-930A-F3D7B5C2E2B6}"/>
              </a:ext>
            </a:extLst>
          </p:cNvPr>
          <p:cNvSpPr>
            <a:spLocks noGrp="1"/>
          </p:cNvSpPr>
          <p:nvPr>
            <p:ph type="body" sz="quarter" idx="28"/>
          </p:nvPr>
        </p:nvSpPr>
        <p:spPr>
          <a:xfrm>
            <a:off x="1041952" y="3109750"/>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79" name="Text Placeholder 177">
            <a:extLst>
              <a:ext uri="{FF2B5EF4-FFF2-40B4-BE49-F238E27FC236}">
                <a16:creationId xmlns:a16="http://schemas.microsoft.com/office/drawing/2014/main" xmlns="" id="{00E52E5D-7D24-B641-8B73-D21C8F3C4E2B}"/>
              </a:ext>
            </a:extLst>
          </p:cNvPr>
          <p:cNvSpPr>
            <a:spLocks noGrp="1"/>
          </p:cNvSpPr>
          <p:nvPr>
            <p:ph type="body" sz="quarter" idx="29"/>
          </p:nvPr>
        </p:nvSpPr>
        <p:spPr>
          <a:xfrm>
            <a:off x="2617655" y="3153886"/>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0" name="Text Placeholder 177">
            <a:extLst>
              <a:ext uri="{FF2B5EF4-FFF2-40B4-BE49-F238E27FC236}">
                <a16:creationId xmlns:a16="http://schemas.microsoft.com/office/drawing/2014/main" xmlns="" id="{274322E5-3112-B742-A8AD-0DE860D709DC}"/>
              </a:ext>
            </a:extLst>
          </p:cNvPr>
          <p:cNvSpPr>
            <a:spLocks noGrp="1"/>
          </p:cNvSpPr>
          <p:nvPr>
            <p:ph type="body" sz="quarter" idx="30"/>
          </p:nvPr>
        </p:nvSpPr>
        <p:spPr>
          <a:xfrm>
            <a:off x="419045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1" name="Text Placeholder 177">
            <a:extLst>
              <a:ext uri="{FF2B5EF4-FFF2-40B4-BE49-F238E27FC236}">
                <a16:creationId xmlns:a16="http://schemas.microsoft.com/office/drawing/2014/main" xmlns="" id="{AF61CAC1-3916-AA43-B14B-B2E438AF1C9F}"/>
              </a:ext>
            </a:extLst>
          </p:cNvPr>
          <p:cNvSpPr>
            <a:spLocks noGrp="1"/>
          </p:cNvSpPr>
          <p:nvPr>
            <p:ph type="body" sz="quarter" idx="31"/>
          </p:nvPr>
        </p:nvSpPr>
        <p:spPr>
          <a:xfrm>
            <a:off x="575366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2" name="Text Placeholder 177">
            <a:extLst>
              <a:ext uri="{FF2B5EF4-FFF2-40B4-BE49-F238E27FC236}">
                <a16:creationId xmlns:a16="http://schemas.microsoft.com/office/drawing/2014/main" xmlns="" id="{4D233A18-6228-5A45-B4AE-4E05A906A007}"/>
              </a:ext>
            </a:extLst>
          </p:cNvPr>
          <p:cNvSpPr>
            <a:spLocks noGrp="1"/>
          </p:cNvSpPr>
          <p:nvPr>
            <p:ph type="body" sz="quarter" idx="32"/>
          </p:nvPr>
        </p:nvSpPr>
        <p:spPr>
          <a:xfrm>
            <a:off x="7408063"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3" name="Text Placeholder 177">
            <a:extLst>
              <a:ext uri="{FF2B5EF4-FFF2-40B4-BE49-F238E27FC236}">
                <a16:creationId xmlns:a16="http://schemas.microsoft.com/office/drawing/2014/main" xmlns="" id="{04EBD645-1E85-0B4E-AC18-3C2A0B131D22}"/>
              </a:ext>
            </a:extLst>
          </p:cNvPr>
          <p:cNvSpPr>
            <a:spLocks noGrp="1"/>
          </p:cNvSpPr>
          <p:nvPr>
            <p:ph type="body" sz="quarter" idx="33"/>
          </p:nvPr>
        </p:nvSpPr>
        <p:spPr>
          <a:xfrm>
            <a:off x="8948986"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4" name="Text Placeholder 177">
            <a:extLst>
              <a:ext uri="{FF2B5EF4-FFF2-40B4-BE49-F238E27FC236}">
                <a16:creationId xmlns:a16="http://schemas.microsoft.com/office/drawing/2014/main" xmlns="" id="{1A0C587D-DC8A-3B4B-B6EA-852BB743A7D8}"/>
              </a:ext>
            </a:extLst>
          </p:cNvPr>
          <p:cNvSpPr>
            <a:spLocks noGrp="1"/>
          </p:cNvSpPr>
          <p:nvPr>
            <p:ph type="body" sz="quarter" idx="34"/>
          </p:nvPr>
        </p:nvSpPr>
        <p:spPr>
          <a:xfrm>
            <a:off x="10542587"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8" name="Text Placeholder 187">
            <a:extLst>
              <a:ext uri="{FF2B5EF4-FFF2-40B4-BE49-F238E27FC236}">
                <a16:creationId xmlns:a16="http://schemas.microsoft.com/office/drawing/2014/main" xmlns="" id="{1595EE0C-4675-8F4E-8CCE-BA70CF2E7309}"/>
              </a:ext>
            </a:extLst>
          </p:cNvPr>
          <p:cNvSpPr>
            <a:spLocks noGrp="1"/>
          </p:cNvSpPr>
          <p:nvPr>
            <p:ph type="body" sz="quarter" idx="35"/>
          </p:nvPr>
        </p:nvSpPr>
        <p:spPr>
          <a:xfrm>
            <a:off x="392222" y="4705403"/>
            <a:ext cx="1052402" cy="457200"/>
          </a:xfrm>
        </p:spPr>
        <p:txBody>
          <a:bodyPr/>
          <a:lstStyle>
            <a:lvl1pPr marL="0" indent="0" algn="ctr">
              <a:buNone/>
              <a:defRPr sz="2000" b="1">
                <a:latin typeface="+mj-lt"/>
              </a:defRPr>
            </a:lvl1pPr>
          </a:lstStyle>
          <a:p>
            <a:pPr lvl="0"/>
            <a:r>
              <a:rPr lang="ru-RU"/>
              <a:t>Образец текста</a:t>
            </a:r>
          </a:p>
        </p:txBody>
      </p:sp>
      <p:sp>
        <p:nvSpPr>
          <p:cNvPr id="189" name="Text Placeholder 187">
            <a:extLst>
              <a:ext uri="{FF2B5EF4-FFF2-40B4-BE49-F238E27FC236}">
                <a16:creationId xmlns:a16="http://schemas.microsoft.com/office/drawing/2014/main" xmlns="" id="{B54D30C5-EC3C-6348-9D6C-A79CE800C37B}"/>
              </a:ext>
            </a:extLst>
          </p:cNvPr>
          <p:cNvSpPr>
            <a:spLocks noGrp="1"/>
          </p:cNvSpPr>
          <p:nvPr>
            <p:ph type="body" sz="quarter" idx="36"/>
          </p:nvPr>
        </p:nvSpPr>
        <p:spPr>
          <a:xfrm>
            <a:off x="1764113" y="5190736"/>
            <a:ext cx="1052402" cy="457200"/>
          </a:xfrm>
        </p:spPr>
        <p:txBody>
          <a:bodyPr/>
          <a:lstStyle>
            <a:lvl1pPr marL="0" indent="0" algn="ctr">
              <a:buNone/>
              <a:defRPr sz="2000" b="1">
                <a:latin typeface="+mj-lt"/>
              </a:defRPr>
            </a:lvl1pPr>
          </a:lstStyle>
          <a:p>
            <a:pPr lvl="0"/>
            <a:r>
              <a:rPr lang="ru-RU"/>
              <a:t>Образец текста</a:t>
            </a:r>
          </a:p>
        </p:txBody>
      </p:sp>
      <p:sp>
        <p:nvSpPr>
          <p:cNvPr id="190" name="Text Placeholder 187">
            <a:extLst>
              <a:ext uri="{FF2B5EF4-FFF2-40B4-BE49-F238E27FC236}">
                <a16:creationId xmlns:a16="http://schemas.microsoft.com/office/drawing/2014/main" xmlns="" id="{C18C9790-605B-884A-9B4B-41BCAEE256A2}"/>
              </a:ext>
            </a:extLst>
          </p:cNvPr>
          <p:cNvSpPr>
            <a:spLocks noGrp="1"/>
          </p:cNvSpPr>
          <p:nvPr>
            <p:ph type="body" sz="quarter" idx="37"/>
          </p:nvPr>
        </p:nvSpPr>
        <p:spPr>
          <a:xfrm>
            <a:off x="3113198" y="4732070"/>
            <a:ext cx="1052402" cy="457200"/>
          </a:xfrm>
        </p:spPr>
        <p:txBody>
          <a:bodyPr/>
          <a:lstStyle>
            <a:lvl1pPr marL="0" indent="0" algn="ctr">
              <a:buNone/>
              <a:defRPr sz="2000" b="1">
                <a:latin typeface="+mj-lt"/>
              </a:defRPr>
            </a:lvl1pPr>
          </a:lstStyle>
          <a:p>
            <a:pPr lvl="0"/>
            <a:r>
              <a:rPr lang="ru-RU"/>
              <a:t>Образец текста</a:t>
            </a:r>
          </a:p>
        </p:txBody>
      </p:sp>
      <p:sp>
        <p:nvSpPr>
          <p:cNvPr id="191" name="Text Placeholder 187">
            <a:extLst>
              <a:ext uri="{FF2B5EF4-FFF2-40B4-BE49-F238E27FC236}">
                <a16:creationId xmlns:a16="http://schemas.microsoft.com/office/drawing/2014/main" xmlns="" id="{196D4A52-2E41-764E-B487-8B5425BF28CE}"/>
              </a:ext>
            </a:extLst>
          </p:cNvPr>
          <p:cNvSpPr>
            <a:spLocks noGrp="1"/>
          </p:cNvSpPr>
          <p:nvPr>
            <p:ph type="body" sz="quarter" idx="38"/>
          </p:nvPr>
        </p:nvSpPr>
        <p:spPr>
          <a:xfrm>
            <a:off x="4708490" y="5265023"/>
            <a:ext cx="1052402" cy="457200"/>
          </a:xfrm>
        </p:spPr>
        <p:txBody>
          <a:bodyPr/>
          <a:lstStyle>
            <a:lvl1pPr marL="0" indent="0" algn="ctr">
              <a:buNone/>
              <a:defRPr sz="2000" b="1">
                <a:latin typeface="+mj-lt"/>
              </a:defRPr>
            </a:lvl1pPr>
          </a:lstStyle>
          <a:p>
            <a:pPr lvl="0"/>
            <a:r>
              <a:rPr lang="ru-RU"/>
              <a:t>Образец текста</a:t>
            </a:r>
          </a:p>
        </p:txBody>
      </p:sp>
      <p:sp>
        <p:nvSpPr>
          <p:cNvPr id="192" name="Text Placeholder 187">
            <a:extLst>
              <a:ext uri="{FF2B5EF4-FFF2-40B4-BE49-F238E27FC236}">
                <a16:creationId xmlns:a16="http://schemas.microsoft.com/office/drawing/2014/main" xmlns="" id="{672E2FA8-8150-204C-B1AA-38AEC3A104F5}"/>
              </a:ext>
            </a:extLst>
          </p:cNvPr>
          <p:cNvSpPr>
            <a:spLocks noGrp="1"/>
          </p:cNvSpPr>
          <p:nvPr>
            <p:ph type="body" sz="quarter" idx="39"/>
          </p:nvPr>
        </p:nvSpPr>
        <p:spPr>
          <a:xfrm>
            <a:off x="6097242" y="4787582"/>
            <a:ext cx="1052402" cy="457200"/>
          </a:xfrm>
        </p:spPr>
        <p:txBody>
          <a:bodyPr/>
          <a:lstStyle>
            <a:lvl1pPr marL="0" indent="0" algn="ctr">
              <a:buNone/>
              <a:defRPr sz="2000" b="1">
                <a:latin typeface="+mj-lt"/>
              </a:defRPr>
            </a:lvl1pPr>
          </a:lstStyle>
          <a:p>
            <a:pPr lvl="0"/>
            <a:r>
              <a:rPr lang="ru-RU"/>
              <a:t>Образец текста</a:t>
            </a:r>
          </a:p>
        </p:txBody>
      </p:sp>
      <p:sp>
        <p:nvSpPr>
          <p:cNvPr id="193" name="Text Placeholder 187">
            <a:extLst>
              <a:ext uri="{FF2B5EF4-FFF2-40B4-BE49-F238E27FC236}">
                <a16:creationId xmlns:a16="http://schemas.microsoft.com/office/drawing/2014/main" xmlns="" id="{73051B4D-9760-5F47-8669-87AD40F74C04}"/>
              </a:ext>
            </a:extLst>
          </p:cNvPr>
          <p:cNvSpPr>
            <a:spLocks noGrp="1"/>
          </p:cNvSpPr>
          <p:nvPr>
            <p:ph type="body" sz="quarter" idx="40"/>
          </p:nvPr>
        </p:nvSpPr>
        <p:spPr>
          <a:xfrm>
            <a:off x="7420818" y="5251771"/>
            <a:ext cx="1052402" cy="457200"/>
          </a:xfrm>
        </p:spPr>
        <p:txBody>
          <a:bodyPr/>
          <a:lstStyle>
            <a:lvl1pPr marL="0" indent="0" algn="ctr">
              <a:buNone/>
              <a:defRPr sz="2000" b="1">
                <a:latin typeface="+mj-lt"/>
              </a:defRPr>
            </a:lvl1pPr>
          </a:lstStyle>
          <a:p>
            <a:pPr lvl="0"/>
            <a:r>
              <a:rPr lang="ru-RU"/>
              <a:t>Образец текста</a:t>
            </a:r>
          </a:p>
        </p:txBody>
      </p:sp>
      <p:sp>
        <p:nvSpPr>
          <p:cNvPr id="194" name="Text Placeholder 187">
            <a:extLst>
              <a:ext uri="{FF2B5EF4-FFF2-40B4-BE49-F238E27FC236}">
                <a16:creationId xmlns:a16="http://schemas.microsoft.com/office/drawing/2014/main" xmlns="" id="{3B5F5A4C-582F-B84D-9362-CE977E02E66E}"/>
              </a:ext>
            </a:extLst>
          </p:cNvPr>
          <p:cNvSpPr>
            <a:spLocks noGrp="1"/>
          </p:cNvSpPr>
          <p:nvPr>
            <p:ph type="body" sz="quarter" idx="41"/>
          </p:nvPr>
        </p:nvSpPr>
        <p:spPr>
          <a:xfrm>
            <a:off x="9120004" y="4732220"/>
            <a:ext cx="1052402" cy="457200"/>
          </a:xfrm>
        </p:spPr>
        <p:txBody>
          <a:bodyPr/>
          <a:lstStyle>
            <a:lvl1pPr marL="0" indent="0" algn="ctr">
              <a:buNone/>
              <a:defRPr sz="2000" b="1">
                <a:latin typeface="+mj-lt"/>
              </a:defRPr>
            </a:lvl1pPr>
          </a:lstStyle>
          <a:p>
            <a:pPr lvl="0"/>
            <a:r>
              <a:rPr lang="ru-RU"/>
              <a:t>Образец текста</a:t>
            </a:r>
          </a:p>
        </p:txBody>
      </p:sp>
      <p:sp>
        <p:nvSpPr>
          <p:cNvPr id="195" name="Text Placeholder 187">
            <a:extLst>
              <a:ext uri="{FF2B5EF4-FFF2-40B4-BE49-F238E27FC236}">
                <a16:creationId xmlns:a16="http://schemas.microsoft.com/office/drawing/2014/main" xmlns="" id="{0391D037-768F-7C41-9193-3E5EC1C1FA84}"/>
              </a:ext>
            </a:extLst>
          </p:cNvPr>
          <p:cNvSpPr>
            <a:spLocks noGrp="1"/>
          </p:cNvSpPr>
          <p:nvPr>
            <p:ph type="body" sz="quarter" idx="42"/>
          </p:nvPr>
        </p:nvSpPr>
        <p:spPr>
          <a:xfrm>
            <a:off x="10542587" y="5175571"/>
            <a:ext cx="1052402" cy="457200"/>
          </a:xfrm>
        </p:spPr>
        <p:txBody>
          <a:bodyPr/>
          <a:lstStyle>
            <a:lvl1pPr marL="0" indent="0" algn="ctr">
              <a:buNone/>
              <a:defRPr sz="2000" b="1">
                <a:latin typeface="+mj-lt"/>
              </a:defRPr>
            </a:lvl1pPr>
          </a:lstStyle>
          <a:p>
            <a:pPr lvl="0"/>
            <a:r>
              <a:rPr lang="ru-RU"/>
              <a:t>Образец текста</a:t>
            </a:r>
          </a:p>
        </p:txBody>
      </p:sp>
      <p:sp>
        <p:nvSpPr>
          <p:cNvPr id="197" name="Text Placeholder 196">
            <a:extLst>
              <a:ext uri="{FF2B5EF4-FFF2-40B4-BE49-F238E27FC236}">
                <a16:creationId xmlns:a16="http://schemas.microsoft.com/office/drawing/2014/main" xmlns="" id="{F53EC25E-B700-5044-83F5-B1E3A566574E}"/>
              </a:ext>
            </a:extLst>
          </p:cNvPr>
          <p:cNvSpPr>
            <a:spLocks noGrp="1"/>
          </p:cNvSpPr>
          <p:nvPr>
            <p:ph type="body" sz="quarter" idx="43"/>
          </p:nvPr>
        </p:nvSpPr>
        <p:spPr>
          <a:xfrm>
            <a:off x="267006" y="5237971"/>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8" name="Text Placeholder 196">
            <a:extLst>
              <a:ext uri="{FF2B5EF4-FFF2-40B4-BE49-F238E27FC236}">
                <a16:creationId xmlns:a16="http://schemas.microsoft.com/office/drawing/2014/main" xmlns="" id="{A6F63A17-65A7-FB46-B349-B45E358E80C0}"/>
              </a:ext>
            </a:extLst>
          </p:cNvPr>
          <p:cNvSpPr>
            <a:spLocks noGrp="1"/>
          </p:cNvSpPr>
          <p:nvPr>
            <p:ph type="body" sz="quarter" idx="44"/>
          </p:nvPr>
        </p:nvSpPr>
        <p:spPr>
          <a:xfrm>
            <a:off x="1653786" y="572222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9" name="Text Placeholder 196">
            <a:extLst>
              <a:ext uri="{FF2B5EF4-FFF2-40B4-BE49-F238E27FC236}">
                <a16:creationId xmlns:a16="http://schemas.microsoft.com/office/drawing/2014/main" xmlns="" id="{789FF4F7-C191-8E4A-8CAD-AD38AB565CE5}"/>
              </a:ext>
            </a:extLst>
          </p:cNvPr>
          <p:cNvSpPr>
            <a:spLocks noGrp="1"/>
          </p:cNvSpPr>
          <p:nvPr>
            <p:ph type="body" sz="quarter" idx="45"/>
          </p:nvPr>
        </p:nvSpPr>
        <p:spPr>
          <a:xfrm>
            <a:off x="3018595" y="5297656"/>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0" name="Text Placeholder 196">
            <a:extLst>
              <a:ext uri="{FF2B5EF4-FFF2-40B4-BE49-F238E27FC236}">
                <a16:creationId xmlns:a16="http://schemas.microsoft.com/office/drawing/2014/main" xmlns="" id="{755C929D-F906-9D47-9634-16AE4F88C3A1}"/>
              </a:ext>
            </a:extLst>
          </p:cNvPr>
          <p:cNvSpPr>
            <a:spLocks noGrp="1"/>
          </p:cNvSpPr>
          <p:nvPr>
            <p:ph type="body" sz="quarter" idx="46"/>
          </p:nvPr>
        </p:nvSpPr>
        <p:spPr>
          <a:xfrm>
            <a:off x="4631843" y="5781794"/>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1" name="Text Placeholder 196">
            <a:extLst>
              <a:ext uri="{FF2B5EF4-FFF2-40B4-BE49-F238E27FC236}">
                <a16:creationId xmlns:a16="http://schemas.microsoft.com/office/drawing/2014/main" xmlns="" id="{B5AB911E-87F7-1A45-A722-51A7697AFB9D}"/>
              </a:ext>
            </a:extLst>
          </p:cNvPr>
          <p:cNvSpPr>
            <a:spLocks noGrp="1"/>
          </p:cNvSpPr>
          <p:nvPr>
            <p:ph type="body" sz="quarter" idx="47"/>
          </p:nvPr>
        </p:nvSpPr>
        <p:spPr>
          <a:xfrm>
            <a:off x="5982463" y="531127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2" name="Text Placeholder 196">
            <a:extLst>
              <a:ext uri="{FF2B5EF4-FFF2-40B4-BE49-F238E27FC236}">
                <a16:creationId xmlns:a16="http://schemas.microsoft.com/office/drawing/2014/main" xmlns="" id="{C1D9237A-AA77-4644-B99A-1CC8F83AF95F}"/>
              </a:ext>
            </a:extLst>
          </p:cNvPr>
          <p:cNvSpPr>
            <a:spLocks noGrp="1"/>
          </p:cNvSpPr>
          <p:nvPr>
            <p:ph type="body" sz="quarter" idx="48"/>
          </p:nvPr>
        </p:nvSpPr>
        <p:spPr>
          <a:xfrm>
            <a:off x="7310491" y="578179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3" name="Text Placeholder 196">
            <a:extLst>
              <a:ext uri="{FF2B5EF4-FFF2-40B4-BE49-F238E27FC236}">
                <a16:creationId xmlns:a16="http://schemas.microsoft.com/office/drawing/2014/main" xmlns="" id="{57DBF5DC-F151-9649-A43C-AD04058AB5CC}"/>
              </a:ext>
            </a:extLst>
          </p:cNvPr>
          <p:cNvSpPr>
            <a:spLocks noGrp="1"/>
          </p:cNvSpPr>
          <p:nvPr>
            <p:ph type="body" sz="quarter" idx="49"/>
          </p:nvPr>
        </p:nvSpPr>
        <p:spPr>
          <a:xfrm>
            <a:off x="9037646" y="526230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4" name="Text Placeholder 196">
            <a:extLst>
              <a:ext uri="{FF2B5EF4-FFF2-40B4-BE49-F238E27FC236}">
                <a16:creationId xmlns:a16="http://schemas.microsoft.com/office/drawing/2014/main" xmlns="" id="{94834824-43C5-EC48-8FDD-22A258F81146}"/>
              </a:ext>
            </a:extLst>
          </p:cNvPr>
          <p:cNvSpPr>
            <a:spLocks noGrp="1"/>
          </p:cNvSpPr>
          <p:nvPr>
            <p:ph type="body" sz="quarter" idx="50"/>
          </p:nvPr>
        </p:nvSpPr>
        <p:spPr>
          <a:xfrm>
            <a:off x="10430996" y="5734958"/>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Tree>
  </p:cSld>
  <p:clrMapOvr>
    <a:masterClrMapping/>
  </p:clrMapOvr>
  <p:transition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72121A-7D23-4EF5-A67F-BA7CE4F2A3D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0A7A5F02-CF35-4400-94AC-BFF67B5701D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08F3672-BA96-4C79-ACC9-543CA2A8B6F6}"/>
              </a:ext>
            </a:extLst>
          </p:cNvPr>
          <p:cNvSpPr>
            <a:spLocks noGrp="1"/>
          </p:cNvSpPr>
          <p:nvPr>
            <p:ph type="dt" sz="half" idx="10"/>
          </p:nvPr>
        </p:nvSpPr>
        <p:spPr/>
        <p:txBody>
          <a:bodyPr/>
          <a:lstStyle/>
          <a:p>
            <a:fld id="{50CE1DD2-3696-4F20-8405-5788BDCF82FD}" type="datetimeFigureOut">
              <a:rPr lang="ru-RU" smtClean="0"/>
              <a:pPr/>
              <a:t>20.11.2020</a:t>
            </a:fld>
            <a:endParaRPr lang="ru-RU"/>
          </a:p>
        </p:txBody>
      </p:sp>
      <p:sp>
        <p:nvSpPr>
          <p:cNvPr id="5" name="Нижний колонтитул 4">
            <a:extLst>
              <a:ext uri="{FF2B5EF4-FFF2-40B4-BE49-F238E27FC236}">
                <a16:creationId xmlns:a16="http://schemas.microsoft.com/office/drawing/2014/main" xmlns="" id="{AD48438E-E447-426C-9CFF-A5819ABBA7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3ED55BE-77AE-4B76-AC1F-A2322A29B2D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110580550"/>
      </p:ext>
    </p:extLst>
  </p:cSld>
  <p:clrMapOvr>
    <a:masterClrMapping/>
  </p:clrMapOvr>
  <p:transition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932DEC-B706-472F-9286-658E573A82D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130E1FA9-8BD7-4271-A2BF-94ADE00D7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B1BDE1FE-9357-420D-B9A1-C1AFD5990B49}"/>
              </a:ext>
            </a:extLst>
          </p:cNvPr>
          <p:cNvSpPr>
            <a:spLocks noGrp="1"/>
          </p:cNvSpPr>
          <p:nvPr>
            <p:ph type="dt" sz="half" idx="10"/>
          </p:nvPr>
        </p:nvSpPr>
        <p:spPr/>
        <p:txBody>
          <a:bodyPr/>
          <a:lstStyle/>
          <a:p>
            <a:fld id="{50CE1DD2-3696-4F20-8405-5788BDCF82FD}" type="datetimeFigureOut">
              <a:rPr lang="ru-RU" smtClean="0"/>
              <a:pPr/>
              <a:t>20.11.2020</a:t>
            </a:fld>
            <a:endParaRPr lang="ru-RU"/>
          </a:p>
        </p:txBody>
      </p:sp>
      <p:sp>
        <p:nvSpPr>
          <p:cNvPr id="5" name="Нижний колонтитул 4">
            <a:extLst>
              <a:ext uri="{FF2B5EF4-FFF2-40B4-BE49-F238E27FC236}">
                <a16:creationId xmlns:a16="http://schemas.microsoft.com/office/drawing/2014/main" xmlns="" id="{9CD7501E-D379-41E8-AD9A-136F68C43F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98A79AF-6922-4A76-9EFA-574A193EDA21}"/>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47915790"/>
      </p:ext>
    </p:extLst>
  </p:cSld>
  <p:clrMapOvr>
    <a:masterClrMapping/>
  </p:clrMapOvr>
  <p:transition advTm="2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C028B8-E323-478C-8D5B-E7305C3D1D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E2F58972-F854-4A8D-8CAD-0CCE0EED920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86B583D8-0632-4793-B0B9-780A51DB0B9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B04ACDF4-F246-4DEA-879A-B12F587A1557}"/>
              </a:ext>
            </a:extLst>
          </p:cNvPr>
          <p:cNvSpPr>
            <a:spLocks noGrp="1"/>
          </p:cNvSpPr>
          <p:nvPr>
            <p:ph type="dt" sz="half" idx="10"/>
          </p:nvPr>
        </p:nvSpPr>
        <p:spPr/>
        <p:txBody>
          <a:bodyPr/>
          <a:lstStyle/>
          <a:p>
            <a:fld id="{50CE1DD2-3696-4F20-8405-5788BDCF82FD}" type="datetimeFigureOut">
              <a:rPr lang="ru-RU" smtClean="0"/>
              <a:pPr/>
              <a:t>20.11.2020</a:t>
            </a:fld>
            <a:endParaRPr lang="ru-RU"/>
          </a:p>
        </p:txBody>
      </p:sp>
      <p:sp>
        <p:nvSpPr>
          <p:cNvPr id="6" name="Нижний колонтитул 5">
            <a:extLst>
              <a:ext uri="{FF2B5EF4-FFF2-40B4-BE49-F238E27FC236}">
                <a16:creationId xmlns:a16="http://schemas.microsoft.com/office/drawing/2014/main" xmlns="" id="{BCF2889B-48FC-4676-B5DD-15AFAEA6DF5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0DF8572-24BE-49BB-9704-0ACD6CD423BD}"/>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3995775286"/>
      </p:ext>
    </p:extLst>
  </p:cSld>
  <p:clrMapOvr>
    <a:masterClrMapping/>
  </p:clrMapOvr>
  <p:transition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3F79F7-BB33-44B2-9FB1-0DEAEC33C0B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268D8910-E88F-4721-9088-E07D84C05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1994FB60-9400-4465-8B28-9E9BE354850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A771C41D-5E65-46D2-A452-A25F1EA07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5689DC79-6364-44AE-885A-5B5A67E0E4C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99F41167-A4DD-4C7C-921C-86D2BBACBDCE}"/>
              </a:ext>
            </a:extLst>
          </p:cNvPr>
          <p:cNvSpPr>
            <a:spLocks noGrp="1"/>
          </p:cNvSpPr>
          <p:nvPr>
            <p:ph type="dt" sz="half" idx="10"/>
          </p:nvPr>
        </p:nvSpPr>
        <p:spPr/>
        <p:txBody>
          <a:bodyPr/>
          <a:lstStyle/>
          <a:p>
            <a:fld id="{50CE1DD2-3696-4F20-8405-5788BDCF82FD}" type="datetimeFigureOut">
              <a:rPr lang="ru-RU" smtClean="0"/>
              <a:pPr/>
              <a:t>20.11.2020</a:t>
            </a:fld>
            <a:endParaRPr lang="ru-RU"/>
          </a:p>
        </p:txBody>
      </p:sp>
      <p:sp>
        <p:nvSpPr>
          <p:cNvPr id="8" name="Нижний колонтитул 7">
            <a:extLst>
              <a:ext uri="{FF2B5EF4-FFF2-40B4-BE49-F238E27FC236}">
                <a16:creationId xmlns:a16="http://schemas.microsoft.com/office/drawing/2014/main" xmlns="" id="{6D8942D6-5BD8-4C05-A16E-AC7FA71010F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B0AB5AAB-0D91-4F8C-92EA-B6F2D25532DB}"/>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2470424690"/>
      </p:ext>
    </p:extLst>
  </p:cSld>
  <p:clrMapOvr>
    <a:masterClrMapping/>
  </p:clrMapOvr>
  <p:transition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7697863-D400-4DA5-A9A3-77F54E16A7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2946E162-F224-42CE-A5C2-0085B0381F4C}"/>
              </a:ext>
            </a:extLst>
          </p:cNvPr>
          <p:cNvSpPr>
            <a:spLocks noGrp="1"/>
          </p:cNvSpPr>
          <p:nvPr>
            <p:ph type="dt" sz="half" idx="10"/>
          </p:nvPr>
        </p:nvSpPr>
        <p:spPr/>
        <p:txBody>
          <a:bodyPr/>
          <a:lstStyle/>
          <a:p>
            <a:fld id="{50CE1DD2-3696-4F20-8405-5788BDCF82FD}" type="datetimeFigureOut">
              <a:rPr lang="ru-RU" smtClean="0"/>
              <a:pPr/>
              <a:t>20.11.2020</a:t>
            </a:fld>
            <a:endParaRPr lang="ru-RU"/>
          </a:p>
        </p:txBody>
      </p:sp>
      <p:sp>
        <p:nvSpPr>
          <p:cNvPr id="4" name="Нижний колонтитул 3">
            <a:extLst>
              <a:ext uri="{FF2B5EF4-FFF2-40B4-BE49-F238E27FC236}">
                <a16:creationId xmlns:a16="http://schemas.microsoft.com/office/drawing/2014/main" xmlns="" id="{E634A631-DEF7-403A-B094-1E36DE5C589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52E45789-B79B-4F4B-B202-0CE071E20287}"/>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245418214"/>
      </p:ext>
    </p:extLst>
  </p:cSld>
  <p:clrMapOvr>
    <a:masterClrMapping/>
  </p:clrMapOvr>
  <p:transition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009E8BFE-98BB-4A4F-ABC4-46DA78B3EB8D}"/>
              </a:ext>
            </a:extLst>
          </p:cNvPr>
          <p:cNvSpPr>
            <a:spLocks noGrp="1"/>
          </p:cNvSpPr>
          <p:nvPr>
            <p:ph type="dt" sz="half" idx="10"/>
          </p:nvPr>
        </p:nvSpPr>
        <p:spPr/>
        <p:txBody>
          <a:bodyPr/>
          <a:lstStyle/>
          <a:p>
            <a:fld id="{50CE1DD2-3696-4F20-8405-5788BDCF82FD}" type="datetimeFigureOut">
              <a:rPr lang="ru-RU" smtClean="0"/>
              <a:pPr/>
              <a:t>20.11.2020</a:t>
            </a:fld>
            <a:endParaRPr lang="ru-RU"/>
          </a:p>
        </p:txBody>
      </p:sp>
      <p:sp>
        <p:nvSpPr>
          <p:cNvPr id="3" name="Нижний колонтитул 2">
            <a:extLst>
              <a:ext uri="{FF2B5EF4-FFF2-40B4-BE49-F238E27FC236}">
                <a16:creationId xmlns:a16="http://schemas.microsoft.com/office/drawing/2014/main" xmlns="" id="{3E2860ED-3FFA-4BE9-80DA-F0502BF6D56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ECD30648-4C64-4278-B0D7-14414175C7A2}"/>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73806245"/>
      </p:ext>
    </p:extLst>
  </p:cSld>
  <p:clrMapOvr>
    <a:masterClrMapping/>
  </p:clrMapOvr>
  <p:transition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11111C5-F2B2-4016-AE0F-1E8C9724EB5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AF73A2D7-7F91-4F7A-9E1F-864D293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D7B33C2E-5056-4E0E-B25F-80D2D1C0D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A0EF1C9B-8FF3-45F4-8E03-7A22B7413661}"/>
              </a:ext>
            </a:extLst>
          </p:cNvPr>
          <p:cNvSpPr>
            <a:spLocks noGrp="1"/>
          </p:cNvSpPr>
          <p:nvPr>
            <p:ph type="dt" sz="half" idx="10"/>
          </p:nvPr>
        </p:nvSpPr>
        <p:spPr/>
        <p:txBody>
          <a:bodyPr/>
          <a:lstStyle/>
          <a:p>
            <a:fld id="{50CE1DD2-3696-4F20-8405-5788BDCF82FD}" type="datetimeFigureOut">
              <a:rPr lang="ru-RU" smtClean="0"/>
              <a:pPr/>
              <a:t>20.11.2020</a:t>
            </a:fld>
            <a:endParaRPr lang="ru-RU"/>
          </a:p>
        </p:txBody>
      </p:sp>
      <p:sp>
        <p:nvSpPr>
          <p:cNvPr id="6" name="Нижний колонтитул 5">
            <a:extLst>
              <a:ext uri="{FF2B5EF4-FFF2-40B4-BE49-F238E27FC236}">
                <a16:creationId xmlns:a16="http://schemas.microsoft.com/office/drawing/2014/main" xmlns="" id="{7897E485-23B9-486A-87AE-0DE927D99F1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493003C-BBCE-49DD-8C0E-20B4D3601CEE}"/>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02708659"/>
      </p:ext>
    </p:extLst>
  </p:cSld>
  <p:clrMapOvr>
    <a:masterClrMapping/>
  </p:clrMapOvr>
  <p:transition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68018B2-7BAF-444F-9ECA-3BC492CBE0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075B5BBD-B6D3-4B35-9B3B-A0C5C7F85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4069F585-CA75-42CF-8C69-36DBA5B9C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3F14A456-067F-4EEA-8989-9E5E71F6EFC1}"/>
              </a:ext>
            </a:extLst>
          </p:cNvPr>
          <p:cNvSpPr>
            <a:spLocks noGrp="1"/>
          </p:cNvSpPr>
          <p:nvPr>
            <p:ph type="dt" sz="half" idx="10"/>
          </p:nvPr>
        </p:nvSpPr>
        <p:spPr/>
        <p:txBody>
          <a:bodyPr/>
          <a:lstStyle/>
          <a:p>
            <a:fld id="{50CE1DD2-3696-4F20-8405-5788BDCF82FD}" type="datetimeFigureOut">
              <a:rPr lang="ru-RU" smtClean="0"/>
              <a:pPr/>
              <a:t>20.11.2020</a:t>
            </a:fld>
            <a:endParaRPr lang="ru-RU"/>
          </a:p>
        </p:txBody>
      </p:sp>
      <p:sp>
        <p:nvSpPr>
          <p:cNvPr id="6" name="Нижний колонтитул 5">
            <a:extLst>
              <a:ext uri="{FF2B5EF4-FFF2-40B4-BE49-F238E27FC236}">
                <a16:creationId xmlns:a16="http://schemas.microsoft.com/office/drawing/2014/main" xmlns="" id="{54427EE3-D6BC-4AB0-B982-AE557CE5B86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DBFC7C7-F143-4FCD-BB0B-9E09C0849A8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6536967"/>
      </p:ext>
    </p:extLst>
  </p:cSld>
  <p:clrMapOvr>
    <a:masterClrMapping/>
  </p:clrMapOvr>
  <p:transition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0644D07-25B0-4950-B3B6-AE44ECD12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5D4C6174-F833-41C2-8F08-FD28534E0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9D49FE4-92B1-43EF-933E-3C3D4E67D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E1DD2-3696-4F20-8405-5788BDCF82FD}" type="datetimeFigureOut">
              <a:rPr lang="ru-RU" smtClean="0"/>
              <a:pPr/>
              <a:t>20.11.2020</a:t>
            </a:fld>
            <a:endParaRPr lang="ru-RU"/>
          </a:p>
        </p:txBody>
      </p:sp>
      <p:sp>
        <p:nvSpPr>
          <p:cNvPr id="5" name="Нижний колонтитул 4">
            <a:extLst>
              <a:ext uri="{FF2B5EF4-FFF2-40B4-BE49-F238E27FC236}">
                <a16:creationId xmlns:a16="http://schemas.microsoft.com/office/drawing/2014/main" xmlns="" id="{EE2AB5CB-83D5-42CF-9936-603ECB66C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71F49B34-7AEC-4F6C-84C2-D3D470113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A83C-743D-4C40-AE2D-02FA1556BFE5}" type="slidenum">
              <a:rPr lang="ru-RU" smtClean="0"/>
              <a:pPr/>
              <a:t>‹#›</a:t>
            </a:fld>
            <a:endParaRPr lang="ru-RU"/>
          </a:p>
        </p:txBody>
      </p:sp>
    </p:spTree>
    <p:extLst>
      <p:ext uri="{BB962C8B-B14F-4D97-AF65-F5344CB8AC3E}">
        <p14:creationId xmlns:p14="http://schemas.microsoft.com/office/powerpoint/2010/main" val="356502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2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9" name="Рисунок 1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219" y="2655620"/>
            <a:ext cx="5448300" cy="4057650"/>
          </a:xfrm>
          <a:prstGeom prst="rect">
            <a:avLst/>
          </a:prstGeom>
          <a:ln>
            <a:noFill/>
          </a:ln>
          <a:effectLst>
            <a:softEdge rad="112500"/>
          </a:effectLst>
        </p:spPr>
      </p:pic>
      <p:sp>
        <p:nvSpPr>
          <p:cNvPr id="15" name="矩形 240"/>
          <p:cNvSpPr/>
          <p:nvPr/>
        </p:nvSpPr>
        <p:spPr>
          <a:xfrm>
            <a:off x="1857029" y="4153513"/>
            <a:ext cx="4785645" cy="965043"/>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6" name="组合 241"/>
          <p:cNvGrpSpPr/>
          <p:nvPr/>
        </p:nvGrpSpPr>
        <p:grpSpPr>
          <a:xfrm>
            <a:off x="2125361" y="4153515"/>
            <a:ext cx="1433384" cy="965041"/>
            <a:chOff x="2970127" y="3846621"/>
            <a:chExt cx="2252379" cy="1516437"/>
          </a:xfrm>
        </p:grpSpPr>
        <p:sp>
          <p:nvSpPr>
            <p:cNvPr id="17" name="五边形 242"/>
            <p:cNvSpPr/>
            <p:nvPr/>
          </p:nvSpPr>
          <p:spPr>
            <a:xfrm>
              <a:off x="2970127" y="3846621"/>
              <a:ext cx="2252379" cy="1516437"/>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8" name="直接连接符 243"/>
            <p:cNvCxnSpPr/>
            <p:nvPr/>
          </p:nvCxnSpPr>
          <p:spPr>
            <a:xfrm>
              <a:off x="3328416" y="4005925"/>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9" name="矩形 244"/>
          <p:cNvSpPr/>
          <p:nvPr/>
        </p:nvSpPr>
        <p:spPr>
          <a:xfrm>
            <a:off x="1788145" y="2765515"/>
            <a:ext cx="4835074" cy="1161536"/>
          </a:xfrm>
          <a:prstGeom prst="rect">
            <a:avLst/>
          </a:prstGeom>
          <a:ln/>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20" name="组合 245"/>
          <p:cNvGrpSpPr/>
          <p:nvPr/>
        </p:nvGrpSpPr>
        <p:grpSpPr>
          <a:xfrm>
            <a:off x="2105759" y="2787285"/>
            <a:ext cx="1452985" cy="1136822"/>
            <a:chOff x="2816352" y="2793908"/>
            <a:chExt cx="1883664" cy="1080000"/>
          </a:xfrm>
        </p:grpSpPr>
        <p:sp>
          <p:nvSpPr>
            <p:cNvPr id="21" name="五边形 246"/>
            <p:cNvSpPr/>
            <p:nvPr/>
          </p:nvSpPr>
          <p:spPr>
            <a:xfrm>
              <a:off x="2816352" y="2793908"/>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22" name="直接连接符 247"/>
            <p:cNvCxnSpPr/>
            <p:nvPr/>
          </p:nvCxnSpPr>
          <p:spPr>
            <a:xfrm>
              <a:off x="3072384" y="2953210"/>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35" name="文本框 32"/>
          <p:cNvSpPr txBox="1"/>
          <p:nvPr/>
        </p:nvSpPr>
        <p:spPr>
          <a:xfrm>
            <a:off x="3690111" y="4360787"/>
            <a:ext cx="3007250" cy="58477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lvl="0" defTabSz="913901">
              <a:defRPr/>
            </a:pPr>
            <a:r>
              <a:rPr lang="kk-KZ" sz="3200" b="1" dirty="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Let's</a:t>
            </a:r>
            <a:r>
              <a:rPr lang="kk-KZ" sz="3200" b="1" dirty="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talk?</a:t>
            </a:r>
            <a:r>
              <a:rPr lang="kk-KZ" sz="3200" b="1" dirty="0">
                <a:solidFill>
                  <a:srgbClr val="002060"/>
                </a:solidFill>
                <a:latin typeface="Times New Roman" pitchFamily="18" charset="0"/>
                <a:cs typeface="Times New Roman" pitchFamily="18" charset="0"/>
              </a:rPr>
              <a:t>”</a:t>
            </a:r>
            <a:endParaRPr kumimoji="0" lang="zh-CN" altLang="en-US" b="0" i="0" u="none" strike="noStrike" kern="0" cap="none" spc="0" normalizeH="0" baseline="0" noProof="0" dirty="0">
              <a:ln>
                <a:noFill/>
              </a:ln>
              <a:solidFill>
                <a:srgbClr val="002060"/>
              </a:solidFill>
              <a:effectLst/>
              <a:uLnTx/>
              <a:uFillTx/>
              <a:latin typeface="+mn-lt"/>
              <a:ea typeface="时尚中黑简体" panose="01010104010101010101" pitchFamily="2" charset="-122"/>
            </a:endParaRPr>
          </a:p>
        </p:txBody>
      </p:sp>
      <p:sp>
        <p:nvSpPr>
          <p:cNvPr id="37" name="文本框 34"/>
          <p:cNvSpPr txBox="1"/>
          <p:nvPr/>
        </p:nvSpPr>
        <p:spPr>
          <a:xfrm>
            <a:off x="3612566" y="3037873"/>
            <a:ext cx="3068853"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Әңгімелесейік?</a:t>
            </a:r>
          </a:p>
        </p:txBody>
      </p:sp>
      <p:sp>
        <p:nvSpPr>
          <p:cNvPr id="68" name="Freeform 25"/>
          <p:cNvSpPr/>
          <p:nvPr/>
        </p:nvSpPr>
        <p:spPr bwMode="auto">
          <a:xfrm flipV="1">
            <a:off x="917621" y="1735937"/>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9" name="Freeform 26"/>
          <p:cNvSpPr/>
          <p:nvPr/>
        </p:nvSpPr>
        <p:spPr bwMode="auto">
          <a:xfrm flipV="1">
            <a:off x="917621" y="1735937"/>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1" name="Freeform 135"/>
          <p:cNvSpPr/>
          <p:nvPr/>
        </p:nvSpPr>
        <p:spPr bwMode="auto">
          <a:xfrm>
            <a:off x="1635797" y="2771569"/>
            <a:ext cx="238827" cy="223584"/>
          </a:xfrm>
          <a:custGeom>
            <a:avLst/>
            <a:gdLst>
              <a:gd name="T0" fmla="*/ 0 w 141"/>
              <a:gd name="T1" fmla="*/ 0 h 132"/>
              <a:gd name="T2" fmla="*/ 0 w 141"/>
              <a:gd name="T3" fmla="*/ 132 h 132"/>
              <a:gd name="T4" fmla="*/ 141 w 141"/>
              <a:gd name="T5" fmla="*/ 132 h 132"/>
              <a:gd name="T6" fmla="*/ 0 w 141"/>
              <a:gd name="T7" fmla="*/ 0 h 132"/>
            </a:gdLst>
            <a:ahLst/>
            <a:cxnLst>
              <a:cxn ang="0">
                <a:pos x="T0" y="T1"/>
              </a:cxn>
              <a:cxn ang="0">
                <a:pos x="T2" y="T3"/>
              </a:cxn>
              <a:cxn ang="0">
                <a:pos x="T4" y="T5"/>
              </a:cxn>
              <a:cxn ang="0">
                <a:pos x="T6" y="T7"/>
              </a:cxn>
            </a:cxnLst>
            <a:rect l="0" t="0" r="r" b="b"/>
            <a:pathLst>
              <a:path w="141" h="132">
                <a:moveTo>
                  <a:pt x="0" y="0"/>
                </a:moveTo>
                <a:lnTo>
                  <a:pt x="0" y="132"/>
                </a:lnTo>
                <a:lnTo>
                  <a:pt x="141" y="1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4" name="Freeform 138"/>
          <p:cNvSpPr/>
          <p:nvPr/>
        </p:nvSpPr>
        <p:spPr bwMode="auto">
          <a:xfrm>
            <a:off x="1635797" y="3477892"/>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FAF2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5" name="Freeform 139"/>
          <p:cNvSpPr/>
          <p:nvPr/>
        </p:nvSpPr>
        <p:spPr bwMode="auto">
          <a:xfrm>
            <a:off x="1635797" y="3477892"/>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8" name="Rectangle 142"/>
          <p:cNvSpPr>
            <a:spLocks noChangeArrowheads="1"/>
          </p:cNvSpPr>
          <p:nvPr/>
        </p:nvSpPr>
        <p:spPr bwMode="auto">
          <a:xfrm>
            <a:off x="1413910" y="3481280"/>
            <a:ext cx="1694" cy="1694"/>
          </a:xfrm>
          <a:prstGeom prst="rect">
            <a:avLst/>
          </a:prstGeom>
          <a:solidFill>
            <a:srgbClr val="328F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9" name="Freeform 143"/>
          <p:cNvSpPr/>
          <p:nvPr/>
        </p:nvSpPr>
        <p:spPr bwMode="auto">
          <a:xfrm>
            <a:off x="1413909" y="348128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6" name="Freeform 160"/>
          <p:cNvSpPr/>
          <p:nvPr/>
        </p:nvSpPr>
        <p:spPr bwMode="auto">
          <a:xfrm>
            <a:off x="1413910" y="2995154"/>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9B7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7" name="Freeform 161"/>
          <p:cNvSpPr/>
          <p:nvPr/>
        </p:nvSpPr>
        <p:spPr bwMode="auto">
          <a:xfrm>
            <a:off x="1413910" y="2995154"/>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8" name="Rectangle 172"/>
          <p:cNvSpPr>
            <a:spLocks noChangeArrowheads="1"/>
          </p:cNvSpPr>
          <p:nvPr/>
        </p:nvSpPr>
        <p:spPr bwMode="auto">
          <a:xfrm>
            <a:off x="1418990" y="2995154"/>
            <a:ext cx="1694" cy="1694"/>
          </a:xfrm>
          <a:prstGeom prst="rect">
            <a:avLst/>
          </a:prstGeom>
          <a:solidFill>
            <a:srgbClr val="916A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9" name="Freeform 173"/>
          <p:cNvSpPr/>
          <p:nvPr/>
        </p:nvSpPr>
        <p:spPr bwMode="auto">
          <a:xfrm>
            <a:off x="1418990" y="299515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4" name="Freeform 178"/>
          <p:cNvSpPr/>
          <p:nvPr/>
        </p:nvSpPr>
        <p:spPr bwMode="auto">
          <a:xfrm>
            <a:off x="1413910" y="3481280"/>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close/>
              </a:path>
            </a:pathLst>
          </a:custGeom>
          <a:solidFill>
            <a:srgbClr val="3089A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5" name="Freeform 179"/>
          <p:cNvSpPr/>
          <p:nvPr/>
        </p:nvSpPr>
        <p:spPr bwMode="auto">
          <a:xfrm>
            <a:off x="1413910" y="3481280"/>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6" name="Freeform 180"/>
          <p:cNvSpPr/>
          <p:nvPr/>
        </p:nvSpPr>
        <p:spPr bwMode="auto">
          <a:xfrm>
            <a:off x="1413910" y="3261084"/>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close/>
              </a:path>
            </a:pathLst>
          </a:custGeom>
          <a:solidFill>
            <a:srgbClr val="2F8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7" name="Freeform 181"/>
          <p:cNvSpPr/>
          <p:nvPr/>
        </p:nvSpPr>
        <p:spPr bwMode="auto">
          <a:xfrm>
            <a:off x="1413910" y="3261084"/>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 name="Rectangle 1">
            <a:extLst>
              <a:ext uri="{FF2B5EF4-FFF2-40B4-BE49-F238E27FC236}">
                <a16:creationId xmlns:a16="http://schemas.microsoft.com/office/drawing/2014/main" xmlns="" id="{5EDC70BF-80BF-4C1A-91F0-0626A30310DE}"/>
              </a:ext>
            </a:extLst>
          </p:cNvPr>
          <p:cNvSpPr/>
          <p:nvPr/>
        </p:nvSpPr>
        <p:spPr>
          <a:xfrm rot="519336">
            <a:off x="7082496" y="2035925"/>
            <a:ext cx="4572983" cy="769441"/>
          </a:xfrm>
          <a:prstGeom prst="rect">
            <a:avLst/>
          </a:prstGeom>
        </p:spPr>
        <p:txBody>
          <a:bodyPr wrap="none">
            <a:spAutoFit/>
          </a:bodyPr>
          <a:lstStyle/>
          <a:p>
            <a:r>
              <a:rPr lang="ru-RU" sz="4400" b="1" dirty="0">
                <a:solidFill>
                  <a:srgbClr val="002060"/>
                </a:solidFill>
                <a:highlight>
                  <a:srgbClr val="FF9966"/>
                </a:highlight>
                <a:latin typeface="Cambria" panose="02040503050406030204" pitchFamily="18" charset="0"/>
                <a:ea typeface="MS Mincho" panose="02020609040205080304" pitchFamily="49" charset="-128"/>
                <a:cs typeface="Times New Roman" panose="02020603050405020304" pitchFamily="18" charset="0"/>
              </a:rPr>
              <a:t>КИБЕРБУЛЛИНГ</a:t>
            </a:r>
            <a:endParaRPr lang="en-US" sz="4400" dirty="0">
              <a:highlight>
                <a:srgbClr val="FF9966"/>
              </a:highlight>
            </a:endParaRPr>
          </a:p>
        </p:txBody>
      </p:sp>
      <p:sp>
        <p:nvSpPr>
          <p:cNvPr id="160" name="矩形 236"/>
          <p:cNvSpPr/>
          <p:nvPr/>
        </p:nvSpPr>
        <p:spPr>
          <a:xfrm>
            <a:off x="1911714" y="5326448"/>
            <a:ext cx="4769705" cy="1060700"/>
          </a:xfrm>
          <a:prstGeom prst="rect">
            <a:avLst/>
          </a:prstGeom>
          <a:ln/>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sp>
        <p:nvSpPr>
          <p:cNvPr id="38" name="文本框 35"/>
          <p:cNvSpPr txBox="1"/>
          <p:nvPr/>
        </p:nvSpPr>
        <p:spPr>
          <a:xfrm>
            <a:off x="3745122" y="5533073"/>
            <a:ext cx="2452146"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Поговорим?</a:t>
            </a:r>
          </a:p>
        </p:txBody>
      </p:sp>
      <p:grpSp>
        <p:nvGrpSpPr>
          <p:cNvPr id="12" name="组合 237"/>
          <p:cNvGrpSpPr/>
          <p:nvPr/>
        </p:nvGrpSpPr>
        <p:grpSpPr>
          <a:xfrm>
            <a:off x="2151545" y="5351497"/>
            <a:ext cx="1484284" cy="1037967"/>
            <a:chOff x="3328416" y="4926867"/>
            <a:chExt cx="1883664" cy="1080000"/>
          </a:xfrm>
        </p:grpSpPr>
        <p:sp>
          <p:nvSpPr>
            <p:cNvPr id="13" name="五边形 238"/>
            <p:cNvSpPr/>
            <p:nvPr/>
          </p:nvSpPr>
          <p:spPr>
            <a:xfrm>
              <a:off x="3328416" y="4926867"/>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4" name="直接连接符 239"/>
            <p:cNvCxnSpPr/>
            <p:nvPr/>
          </p:nvCxnSpPr>
          <p:spPr>
            <a:xfrm>
              <a:off x="3555223" y="5086169"/>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pic>
        <p:nvPicPr>
          <p:cNvPr id="161" name="Picture 2" descr="C:\Users\User-1\Desktop\2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41" y="482414"/>
            <a:ext cx="898201" cy="850397"/>
          </a:xfrm>
          <a:prstGeom prst="rect">
            <a:avLst/>
          </a:prstGeom>
          <a:noFill/>
          <a:extLst>
            <a:ext uri="{909E8E84-426E-40DD-AFC4-6F175D3DCCD1}">
              <a14:hiddenFill xmlns:a14="http://schemas.microsoft.com/office/drawing/2010/main">
                <a:solidFill>
                  <a:srgbClr val="FFFFFF"/>
                </a:solidFill>
              </a14:hiddenFill>
            </a:ext>
          </a:extLst>
        </p:spPr>
      </p:pic>
      <p:pic>
        <p:nvPicPr>
          <p:cNvPr id="162" name="Рисунок 16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69623" y="2837022"/>
            <a:ext cx="1018522" cy="1018522"/>
          </a:xfrm>
          <a:prstGeom prst="rect">
            <a:avLst/>
          </a:prstGeom>
        </p:spPr>
      </p:pic>
      <p:pic>
        <p:nvPicPr>
          <p:cNvPr id="163" name="Рисунок 1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197" y="4078172"/>
            <a:ext cx="1040384" cy="1040384"/>
          </a:xfrm>
          <a:prstGeom prst="rect">
            <a:avLst/>
          </a:prstGeom>
        </p:spPr>
      </p:pic>
      <p:pic>
        <p:nvPicPr>
          <p:cNvPr id="164" name="Рисунок 163"/>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94270" y="5331977"/>
            <a:ext cx="1033553" cy="1033553"/>
          </a:xfrm>
          <a:prstGeom prst="rect">
            <a:avLst/>
          </a:prstGeom>
        </p:spPr>
      </p:pic>
    </p:spTree>
  </p:cSld>
  <p:clrMapOvr>
    <a:masterClrMapping/>
  </p:clrMapOvr>
  <p:transition advTm="2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вальная выноска 4"/>
          <p:cNvSpPr/>
          <p:nvPr/>
        </p:nvSpPr>
        <p:spPr>
          <a:xfrm>
            <a:off x="1635467" y="821095"/>
            <a:ext cx="9216035" cy="4739950"/>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err="1">
                <a:solidFill>
                  <a:schemeClr val="accent5">
                    <a:lumMod val="50000"/>
                  </a:schemeClr>
                </a:solidFill>
              </a:rPr>
              <a:t>Достарыма</a:t>
            </a:r>
            <a:r>
              <a:rPr lang="ru-RU" sz="4000" b="1" i="1" dirty="0">
                <a:solidFill>
                  <a:schemeClr val="accent5">
                    <a:lumMod val="50000"/>
                  </a:schemeClr>
                </a:solidFill>
              </a:rPr>
              <a:t>, </a:t>
            </a:r>
            <a:r>
              <a:rPr lang="ru-RU" sz="4000" b="1" i="1" dirty="0" err="1">
                <a:solidFill>
                  <a:schemeClr val="accent5">
                    <a:lumMod val="50000"/>
                  </a:schemeClr>
                </a:solidFill>
              </a:rPr>
              <a:t>егер</a:t>
            </a:r>
            <a:r>
              <a:rPr lang="ru-RU" sz="4000" b="1" i="1" dirty="0">
                <a:solidFill>
                  <a:schemeClr val="accent5">
                    <a:lumMod val="50000"/>
                  </a:schemeClr>
                </a:solidFill>
              </a:rPr>
              <a:t>, </a:t>
            </a:r>
            <a:r>
              <a:rPr lang="ru-RU" sz="4000" b="1" i="1" dirty="0" err="1">
                <a:solidFill>
                  <a:schemeClr val="accent5">
                    <a:lumMod val="50000"/>
                  </a:schemeClr>
                </a:solidFill>
              </a:rPr>
              <a:t>әсіресе</a:t>
            </a:r>
            <a:r>
              <a:rPr lang="ru-RU" sz="4000" b="1" i="1" dirty="0">
                <a:solidFill>
                  <a:schemeClr val="accent5">
                    <a:lumMod val="50000"/>
                  </a:schemeClr>
                </a:solidFill>
              </a:rPr>
              <a:t>, </a:t>
            </a:r>
            <a:r>
              <a:rPr lang="ru-RU" sz="4000" b="1" i="1" dirty="0" err="1">
                <a:solidFill>
                  <a:schemeClr val="accent5">
                    <a:lumMod val="50000"/>
                  </a:schemeClr>
                </a:solidFill>
              </a:rPr>
              <a:t>олар</a:t>
            </a:r>
            <a:r>
              <a:rPr lang="ru-RU" sz="4000" b="1" i="1" dirty="0">
                <a:solidFill>
                  <a:schemeClr val="accent5">
                    <a:lumMod val="50000"/>
                  </a:schemeClr>
                </a:solidFill>
              </a:rPr>
              <a:t> </a:t>
            </a:r>
            <a:r>
              <a:rPr lang="ru-RU" sz="4000" b="1" i="1" dirty="0" err="1">
                <a:solidFill>
                  <a:schemeClr val="accent5">
                    <a:lumMod val="50000"/>
                  </a:schemeClr>
                </a:solidFill>
              </a:rPr>
              <a:t>өздері</a:t>
            </a:r>
            <a:r>
              <a:rPr lang="ru-RU" sz="4000" b="1" i="1" dirty="0">
                <a:solidFill>
                  <a:schemeClr val="accent5">
                    <a:lumMod val="50000"/>
                  </a:schemeClr>
                </a:solidFill>
              </a:rPr>
              <a:t> </a:t>
            </a:r>
            <a:r>
              <a:rPr lang="ru-RU" sz="4000" b="1" i="1" dirty="0" err="1">
                <a:solidFill>
                  <a:schemeClr val="accent5">
                    <a:lumMod val="50000"/>
                  </a:schemeClr>
                </a:solidFill>
              </a:rPr>
              <a:t>айтқысы</a:t>
            </a:r>
            <a:r>
              <a:rPr lang="ru-RU" sz="4000" b="1" i="1" dirty="0">
                <a:solidFill>
                  <a:schemeClr val="accent5">
                    <a:lumMod val="50000"/>
                  </a:schemeClr>
                </a:solidFill>
              </a:rPr>
              <a:t> </a:t>
            </a:r>
            <a:r>
              <a:rPr lang="ru-RU" sz="4000" b="1" i="1" dirty="0" err="1">
                <a:solidFill>
                  <a:schemeClr val="accent5">
                    <a:lumMod val="50000"/>
                  </a:schemeClr>
                </a:solidFill>
              </a:rPr>
              <a:t>келмесе</a:t>
            </a:r>
            <a:r>
              <a:rPr lang="ru-RU" sz="4000" b="1" i="1" dirty="0">
                <a:solidFill>
                  <a:schemeClr val="accent5">
                    <a:lumMod val="50000"/>
                  </a:schemeClr>
                </a:solidFill>
              </a:rPr>
              <a:t>, </a:t>
            </a:r>
            <a:r>
              <a:rPr lang="ru-RU" sz="4000" b="1" i="1" dirty="0" err="1">
                <a:solidFill>
                  <a:schemeClr val="accent5">
                    <a:lumMod val="50000"/>
                  </a:schemeClr>
                </a:solidFill>
              </a:rPr>
              <a:t>кибербуллинг</a:t>
            </a:r>
            <a:r>
              <a:rPr lang="ru-RU" sz="4000" b="1" i="1" dirty="0">
                <a:solidFill>
                  <a:schemeClr val="accent5">
                    <a:lumMod val="50000"/>
                  </a:schemeClr>
                </a:solidFill>
              </a:rPr>
              <a:t> </a:t>
            </a:r>
            <a:r>
              <a:rPr lang="ru-RU" sz="4000" b="1" i="1" dirty="0" err="1">
                <a:solidFill>
                  <a:schemeClr val="accent5">
                    <a:lumMod val="50000"/>
                  </a:schemeClr>
                </a:solidFill>
              </a:rPr>
              <a:t>туралы</a:t>
            </a:r>
            <a:r>
              <a:rPr lang="ru-RU" sz="4000" b="1" i="1" dirty="0">
                <a:solidFill>
                  <a:schemeClr val="accent5">
                    <a:lumMod val="50000"/>
                  </a:schemeClr>
                </a:solidFill>
              </a:rPr>
              <a:t> </a:t>
            </a:r>
            <a:r>
              <a:rPr lang="ru-RU" sz="4000" b="1" i="1" dirty="0" err="1">
                <a:solidFill>
                  <a:schemeClr val="accent5">
                    <a:lumMod val="50000"/>
                  </a:schemeClr>
                </a:solidFill>
              </a:rPr>
              <a:t>айтып</a:t>
            </a:r>
            <a:r>
              <a:rPr lang="ru-RU" sz="4000" b="1" i="1" dirty="0">
                <a:solidFill>
                  <a:schemeClr val="accent5">
                    <a:lumMod val="50000"/>
                  </a:schemeClr>
                </a:solidFill>
              </a:rPr>
              <a:t> </a:t>
            </a:r>
            <a:r>
              <a:rPr lang="ru-RU" sz="4000" b="1" i="1" dirty="0" err="1">
                <a:solidFill>
                  <a:schemeClr val="accent5">
                    <a:lumMod val="50000"/>
                  </a:schemeClr>
                </a:solidFill>
              </a:rPr>
              <a:t>беруге</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көмектесе</a:t>
            </a:r>
            <a:r>
              <a:rPr lang="ru-RU" sz="4000" b="1" i="1" dirty="0">
                <a:solidFill>
                  <a:schemeClr val="accent5">
                    <a:lumMod val="50000"/>
                  </a:schemeClr>
                </a:solidFill>
              </a:rPr>
              <a:t> </a:t>
            </a:r>
            <a:r>
              <a:rPr lang="ru-RU" sz="4000" b="1" i="1" dirty="0" err="1">
                <a:solidFill>
                  <a:schemeClr val="accent5">
                    <a:lumMod val="50000"/>
                  </a:schemeClr>
                </a:solidFill>
              </a:rPr>
              <a:t>аламын</a:t>
            </a:r>
            <a:r>
              <a:rPr lang="ru-RU" sz="4000" b="1" i="1" dirty="0">
                <a:solidFill>
                  <a:schemeClr val="accent5">
                    <a:lumMod val="50000"/>
                  </a:schemeClr>
                </a:solidFill>
              </a:rPr>
              <a:t>?</a:t>
            </a:r>
          </a:p>
        </p:txBody>
      </p:sp>
    </p:spTree>
  </p:cSld>
  <p:clrMapOvr>
    <a:masterClrMapping/>
  </p:clrMapOvr>
  <p:transition advTm="2000">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文本框 37"/>
          <p:cNvSpPr txBox="1"/>
          <p:nvPr/>
        </p:nvSpPr>
        <p:spPr>
          <a:xfrm>
            <a:off x="7918747" y="1260109"/>
            <a:ext cx="3753849"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accent6">
                    <a:lumMod val="75000"/>
                  </a:schemeClr>
                </a:solidFill>
              </a:rPr>
              <a:t>Егер</a:t>
            </a:r>
            <a:r>
              <a:rPr lang="ru-RU" sz="2000" b="1" dirty="0">
                <a:solidFill>
                  <a:schemeClr val="accent6">
                    <a:lumMod val="75000"/>
                  </a:schemeClr>
                </a:solidFill>
              </a:rPr>
              <a:t> </a:t>
            </a:r>
            <a:r>
              <a:rPr lang="ru-RU" sz="2000" b="1" dirty="0" err="1">
                <a:solidFill>
                  <a:schemeClr val="accent6">
                    <a:lumMod val="75000"/>
                  </a:schemeClr>
                </a:solidFill>
              </a:rPr>
              <a:t>хабарлауға</a:t>
            </a:r>
            <a:r>
              <a:rPr lang="ru-RU" sz="2000" b="1" dirty="0">
                <a:solidFill>
                  <a:schemeClr val="accent6">
                    <a:lumMod val="75000"/>
                  </a:schemeClr>
                </a:solidFill>
              </a:rPr>
              <a:t> бел </a:t>
            </a:r>
            <a:r>
              <a:rPr lang="ru-RU" sz="2000" b="1" dirty="0" err="1">
                <a:solidFill>
                  <a:schemeClr val="accent6">
                    <a:lumMod val="75000"/>
                  </a:schemeClr>
                </a:solidFill>
              </a:rPr>
              <a:t>буса</a:t>
            </a:r>
            <a:r>
              <a:rPr lang="ru-RU" sz="2000" b="1" dirty="0">
                <a:solidFill>
                  <a:schemeClr val="accent6">
                    <a:lumMod val="75000"/>
                  </a:schemeClr>
                </a:solidFill>
              </a:rPr>
              <a:t>, </a:t>
            </a:r>
            <a:r>
              <a:rPr lang="ru-RU" sz="2000" b="1" dirty="0" err="1">
                <a:solidFill>
                  <a:schemeClr val="accent6">
                    <a:lumMod val="75000"/>
                  </a:schemeClr>
                </a:solidFill>
              </a:rPr>
              <a:t>бірге</a:t>
            </a:r>
            <a:r>
              <a:rPr lang="ru-RU" sz="2000" b="1" dirty="0">
                <a:solidFill>
                  <a:schemeClr val="accent6">
                    <a:lumMod val="75000"/>
                  </a:schemeClr>
                </a:solidFill>
              </a:rPr>
              <a:t> </a:t>
            </a:r>
            <a:r>
              <a:rPr lang="ru-RU" sz="2000" b="1" dirty="0" err="1">
                <a:solidFill>
                  <a:schemeClr val="accent6">
                    <a:lumMod val="75000"/>
                  </a:schemeClr>
                </a:solidFill>
              </a:rPr>
              <a:t>баруды</a:t>
            </a:r>
            <a:r>
              <a:rPr lang="ru-RU" sz="2000" b="1" dirty="0">
                <a:solidFill>
                  <a:schemeClr val="accent6">
                    <a:lumMod val="75000"/>
                  </a:schemeClr>
                </a:solidFill>
              </a:rPr>
              <a:t> </a:t>
            </a:r>
            <a:r>
              <a:rPr lang="ru-RU" sz="2000" b="1" dirty="0" err="1">
                <a:solidFill>
                  <a:schemeClr val="accent6">
                    <a:lumMod val="75000"/>
                  </a:schemeClr>
                </a:solidFill>
              </a:rPr>
              <a:t>ұсыныңдар</a:t>
            </a:r>
            <a:endParaRPr lang="ru-RU" sz="2000" b="1" dirty="0">
              <a:solidFill>
                <a:schemeClr val="accent6">
                  <a:lumMod val="75000"/>
                </a:schemeClr>
              </a:solidFill>
            </a:endParaRPr>
          </a:p>
        </p:txBody>
      </p:sp>
      <p:sp>
        <p:nvSpPr>
          <p:cNvPr id="32" name="文本框 38"/>
          <p:cNvSpPr txBox="1"/>
          <p:nvPr/>
        </p:nvSpPr>
        <p:spPr>
          <a:xfrm>
            <a:off x="7130872" y="2025797"/>
            <a:ext cx="4921431" cy="1323439"/>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chemeClr val="accent2">
                    <a:lumMod val="50000"/>
                  </a:schemeClr>
                </a:solidFill>
              </a:rPr>
              <a:t>Егер</a:t>
            </a:r>
            <a:r>
              <a:rPr lang="ru-RU" sz="2000" b="1" dirty="0">
                <a:solidFill>
                  <a:schemeClr val="accent2">
                    <a:lumMod val="50000"/>
                  </a:schemeClr>
                </a:solidFill>
              </a:rPr>
              <a:t> </a:t>
            </a:r>
            <a:r>
              <a:rPr lang="ru-RU" sz="2000" b="1" dirty="0" err="1">
                <a:solidFill>
                  <a:schemeClr val="accent2">
                    <a:lumMod val="50000"/>
                  </a:schemeClr>
                </a:solidFill>
              </a:rPr>
              <a:t>достарың</a:t>
            </a:r>
            <a:r>
              <a:rPr lang="ru-RU" sz="2000" b="1" dirty="0">
                <a:solidFill>
                  <a:schemeClr val="accent2">
                    <a:lumMod val="50000"/>
                  </a:schemeClr>
                </a:solidFill>
              </a:rPr>
              <a:t> </a:t>
            </a:r>
            <a:r>
              <a:rPr lang="ru-RU" sz="2000" b="1" dirty="0" err="1">
                <a:solidFill>
                  <a:schemeClr val="accent2">
                    <a:lumMod val="50000"/>
                  </a:schemeClr>
                </a:solidFill>
              </a:rPr>
              <a:t>оқиға</a:t>
            </a:r>
            <a:r>
              <a:rPr lang="ru-RU" sz="2000" b="1" dirty="0">
                <a:solidFill>
                  <a:schemeClr val="accent2">
                    <a:lumMod val="50000"/>
                  </a:schemeClr>
                </a:solidFill>
              </a:rPr>
              <a:t> </a:t>
            </a:r>
            <a:r>
              <a:rPr lang="ru-RU" sz="2000" b="1" dirty="0" err="1">
                <a:solidFill>
                  <a:schemeClr val="accent2">
                    <a:lumMod val="50000"/>
                  </a:schemeClr>
                </a:solidFill>
              </a:rPr>
              <a:t>жайлы</a:t>
            </a:r>
            <a:r>
              <a:rPr lang="ru-RU" sz="2000" b="1" dirty="0">
                <a:solidFill>
                  <a:schemeClr val="accent2">
                    <a:lumMod val="50000"/>
                  </a:schemeClr>
                </a:solidFill>
              </a:rPr>
              <a:t> </a:t>
            </a:r>
            <a:r>
              <a:rPr lang="ru-RU" sz="2000" b="1" dirty="0" err="1">
                <a:solidFill>
                  <a:schemeClr val="accent2">
                    <a:lumMod val="50000"/>
                  </a:schemeClr>
                </a:solidFill>
              </a:rPr>
              <a:t>бәрібір</a:t>
            </a:r>
            <a:r>
              <a:rPr lang="ru-RU" sz="2000" b="1" dirty="0">
                <a:solidFill>
                  <a:schemeClr val="accent2">
                    <a:lumMod val="50000"/>
                  </a:schemeClr>
                </a:solidFill>
              </a:rPr>
              <a:t> </a:t>
            </a:r>
            <a:r>
              <a:rPr lang="ru-RU" sz="2000" b="1" dirty="0" err="1">
                <a:solidFill>
                  <a:schemeClr val="accent2">
                    <a:lumMod val="50000"/>
                  </a:schemeClr>
                </a:solidFill>
              </a:rPr>
              <a:t>айтқысы</a:t>
            </a:r>
            <a:r>
              <a:rPr lang="ru-RU" sz="2000" b="1" dirty="0">
                <a:solidFill>
                  <a:schemeClr val="accent2">
                    <a:lumMod val="50000"/>
                  </a:schemeClr>
                </a:solidFill>
              </a:rPr>
              <a:t> </a:t>
            </a:r>
            <a:r>
              <a:rPr lang="ru-RU" sz="2000" b="1" dirty="0" err="1">
                <a:solidFill>
                  <a:schemeClr val="accent2">
                    <a:lumMod val="50000"/>
                  </a:schemeClr>
                </a:solidFill>
              </a:rPr>
              <a:t>келмесе</a:t>
            </a:r>
            <a:r>
              <a:rPr lang="ru-RU" sz="2000" b="1" dirty="0">
                <a:solidFill>
                  <a:schemeClr val="accent2">
                    <a:lumMod val="50000"/>
                  </a:schemeClr>
                </a:solidFill>
              </a:rPr>
              <a:t>, </a:t>
            </a:r>
            <a:r>
              <a:rPr lang="ru-RU" sz="2000" b="1" dirty="0" err="1">
                <a:solidFill>
                  <a:schemeClr val="accent2">
                    <a:lumMod val="50000"/>
                  </a:schemeClr>
                </a:solidFill>
              </a:rPr>
              <a:t>өзі</a:t>
            </a:r>
            <a:r>
              <a:rPr lang="ru-RU" sz="2000" b="1" dirty="0">
                <a:solidFill>
                  <a:schemeClr val="accent2">
                    <a:lumMod val="50000"/>
                  </a:schemeClr>
                </a:solidFill>
              </a:rPr>
              <a:t> </a:t>
            </a:r>
            <a:r>
              <a:rPr lang="ru-RU" sz="2000" b="1" dirty="0" err="1">
                <a:solidFill>
                  <a:schemeClr val="accent2">
                    <a:lumMod val="50000"/>
                  </a:schemeClr>
                </a:solidFill>
              </a:rPr>
              <a:t>сенетін</a:t>
            </a:r>
            <a:r>
              <a:rPr lang="ru-RU" sz="2000" b="1" dirty="0">
                <a:solidFill>
                  <a:schemeClr val="accent2">
                    <a:lumMod val="50000"/>
                  </a:schemeClr>
                </a:solidFill>
              </a:rPr>
              <a:t> </a:t>
            </a:r>
            <a:r>
              <a:rPr lang="ru-RU" sz="2000" b="1" dirty="0" err="1">
                <a:solidFill>
                  <a:schemeClr val="accent2">
                    <a:lumMod val="50000"/>
                  </a:schemeClr>
                </a:solidFill>
              </a:rPr>
              <a:t>және</a:t>
            </a:r>
            <a:r>
              <a:rPr lang="ru-RU" sz="2000" b="1" dirty="0">
                <a:solidFill>
                  <a:schemeClr val="accent2">
                    <a:lumMod val="50000"/>
                  </a:schemeClr>
                </a:solidFill>
              </a:rPr>
              <a:t> </a:t>
            </a:r>
            <a:r>
              <a:rPr lang="ru-RU" sz="2000" b="1" dirty="0" err="1">
                <a:solidFill>
                  <a:schemeClr val="accent2">
                    <a:lumMod val="50000"/>
                  </a:schemeClr>
                </a:solidFill>
              </a:rPr>
              <a:t>сол</a:t>
            </a:r>
            <a:r>
              <a:rPr lang="ru-RU" sz="2000" b="1" dirty="0">
                <a:solidFill>
                  <a:schemeClr val="accent2">
                    <a:lumMod val="50000"/>
                  </a:schemeClr>
                </a:solidFill>
              </a:rPr>
              <a:t> </a:t>
            </a:r>
            <a:r>
              <a:rPr lang="ru-RU" sz="2000" b="1" dirty="0" err="1">
                <a:solidFill>
                  <a:schemeClr val="accent2">
                    <a:lumMod val="50000"/>
                  </a:schemeClr>
                </a:solidFill>
              </a:rPr>
              <a:t>оқиғаны</a:t>
            </a:r>
            <a:r>
              <a:rPr lang="ru-RU" sz="2000" b="1" dirty="0">
                <a:solidFill>
                  <a:schemeClr val="accent2">
                    <a:lumMod val="50000"/>
                  </a:schemeClr>
                </a:solidFill>
              </a:rPr>
              <a:t> </a:t>
            </a:r>
            <a:r>
              <a:rPr lang="ru-RU" sz="2000" b="1" dirty="0" err="1">
                <a:solidFill>
                  <a:schemeClr val="accent2">
                    <a:lumMod val="50000"/>
                  </a:schemeClr>
                </a:solidFill>
              </a:rPr>
              <a:t>реттеуге</a:t>
            </a:r>
            <a:r>
              <a:rPr lang="ru-RU" sz="2000" b="1" dirty="0">
                <a:solidFill>
                  <a:schemeClr val="accent2">
                    <a:lumMod val="50000"/>
                  </a:schemeClr>
                </a:solidFill>
              </a:rPr>
              <a:t> </a:t>
            </a:r>
            <a:r>
              <a:rPr lang="ru-RU" sz="2000" b="1" dirty="0" err="1">
                <a:solidFill>
                  <a:schemeClr val="accent2">
                    <a:lumMod val="50000"/>
                  </a:schemeClr>
                </a:solidFill>
              </a:rPr>
              <a:t>көмектесе</a:t>
            </a:r>
            <a:r>
              <a:rPr lang="ru-RU" sz="2000" b="1" dirty="0">
                <a:solidFill>
                  <a:schemeClr val="accent2">
                    <a:lumMod val="50000"/>
                  </a:schemeClr>
                </a:solidFill>
              </a:rPr>
              <a:t> </a:t>
            </a:r>
            <a:r>
              <a:rPr lang="ru-RU" sz="2000" b="1" dirty="0" err="1">
                <a:solidFill>
                  <a:schemeClr val="accent2">
                    <a:lumMod val="50000"/>
                  </a:schemeClr>
                </a:solidFill>
              </a:rPr>
              <a:t>алатын</a:t>
            </a:r>
            <a:r>
              <a:rPr lang="ru-RU" sz="2000" b="1" dirty="0">
                <a:solidFill>
                  <a:schemeClr val="accent2">
                    <a:lumMod val="50000"/>
                  </a:schemeClr>
                </a:solidFill>
              </a:rPr>
              <a:t> </a:t>
            </a:r>
            <a:r>
              <a:rPr lang="ru-RU" sz="2000" b="1" dirty="0" err="1">
                <a:solidFill>
                  <a:schemeClr val="accent2">
                    <a:lumMod val="50000"/>
                  </a:schemeClr>
                </a:solidFill>
              </a:rPr>
              <a:t>ересек</a:t>
            </a:r>
            <a:r>
              <a:rPr lang="ru-RU" sz="2000" b="1" dirty="0">
                <a:solidFill>
                  <a:schemeClr val="accent2">
                    <a:lumMod val="50000"/>
                  </a:schemeClr>
                </a:solidFill>
              </a:rPr>
              <a:t> </a:t>
            </a:r>
            <a:r>
              <a:rPr lang="ru-RU" sz="2000" b="1" dirty="0" err="1">
                <a:solidFill>
                  <a:schemeClr val="accent2">
                    <a:lumMod val="50000"/>
                  </a:schemeClr>
                </a:solidFill>
              </a:rPr>
              <a:t>адамды</a:t>
            </a:r>
            <a:r>
              <a:rPr lang="ru-RU" sz="2000" b="1" dirty="0">
                <a:solidFill>
                  <a:schemeClr val="accent2">
                    <a:lumMod val="50000"/>
                  </a:schemeClr>
                </a:solidFill>
              </a:rPr>
              <a:t> </a:t>
            </a:r>
            <a:r>
              <a:rPr lang="ru-RU" sz="2000" b="1" dirty="0" err="1">
                <a:solidFill>
                  <a:schemeClr val="accent2">
                    <a:lumMod val="50000"/>
                  </a:schemeClr>
                </a:solidFill>
              </a:rPr>
              <a:t>табуға</a:t>
            </a:r>
            <a:r>
              <a:rPr lang="ru-RU" sz="2000" b="1" dirty="0">
                <a:solidFill>
                  <a:schemeClr val="accent2">
                    <a:lumMod val="50000"/>
                  </a:schemeClr>
                </a:solidFill>
              </a:rPr>
              <a:t> </a:t>
            </a:r>
            <a:r>
              <a:rPr lang="ru-RU" sz="2000" b="1" dirty="0" err="1">
                <a:solidFill>
                  <a:schemeClr val="accent2">
                    <a:lumMod val="50000"/>
                  </a:schemeClr>
                </a:solidFill>
              </a:rPr>
              <a:t>көмектесіңдер</a:t>
            </a:r>
            <a:endParaRPr lang="ru-RU" sz="2000" b="1" dirty="0">
              <a:solidFill>
                <a:schemeClr val="accent2">
                  <a:lumMod val="50000"/>
                </a:schemeClr>
              </a:solidFill>
            </a:endParaRPr>
          </a:p>
        </p:txBody>
      </p:sp>
      <p:sp>
        <p:nvSpPr>
          <p:cNvPr id="33" name="文本框 39"/>
          <p:cNvSpPr txBox="1"/>
          <p:nvPr/>
        </p:nvSpPr>
        <p:spPr>
          <a:xfrm>
            <a:off x="7579457" y="3483752"/>
            <a:ext cx="4240735" cy="1323439"/>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t>Кибербуллинг</a:t>
            </a:r>
            <a:r>
              <a:rPr lang="ru-RU" sz="2000" b="1" dirty="0"/>
              <a:t> </a:t>
            </a:r>
            <a:r>
              <a:rPr lang="ru-RU" sz="2000" b="1" dirty="0" err="1"/>
              <a:t>туралы</a:t>
            </a:r>
            <a:r>
              <a:rPr lang="ru-RU" sz="2000" b="1" dirty="0"/>
              <a:t> </a:t>
            </a:r>
            <a:r>
              <a:rPr lang="ru-RU" sz="2000" b="1" dirty="0" err="1">
                <a:solidFill>
                  <a:schemeClr val="accent5">
                    <a:lumMod val="50000"/>
                  </a:schemeClr>
                </a:solidFill>
              </a:rPr>
              <a:t>Instagram</a:t>
            </a:r>
            <a:r>
              <a:rPr lang="ru-RU" sz="2000" b="1" dirty="0">
                <a:solidFill>
                  <a:schemeClr val="accent5">
                    <a:lumMod val="50000"/>
                  </a:schemeClr>
                </a:solidFill>
              </a:rPr>
              <a:t> </a:t>
            </a:r>
            <a:r>
              <a:rPr lang="ru-RU" sz="2000" b="1" dirty="0" err="1">
                <a:solidFill>
                  <a:schemeClr val="accent5">
                    <a:lumMod val="50000"/>
                  </a:schemeClr>
                </a:solidFill>
              </a:rPr>
              <a:t>және</a:t>
            </a:r>
            <a:r>
              <a:rPr lang="ru-RU" sz="2000" b="1" dirty="0">
                <a:solidFill>
                  <a:schemeClr val="accent5">
                    <a:lumMod val="50000"/>
                  </a:schemeClr>
                </a:solidFill>
              </a:rPr>
              <a:t> </a:t>
            </a:r>
            <a:r>
              <a:rPr lang="ru-RU" sz="2000" b="1" dirty="0" err="1">
                <a:solidFill>
                  <a:schemeClr val="accent5">
                    <a:lumMod val="50000"/>
                  </a:schemeClr>
                </a:solidFill>
              </a:rPr>
              <a:t>Facebook</a:t>
            </a:r>
            <a:r>
              <a:rPr lang="ru-RU" sz="2000" b="1" dirty="0">
                <a:solidFill>
                  <a:schemeClr val="accent5">
                    <a:lumMod val="50000"/>
                  </a:schemeClr>
                </a:solidFill>
              </a:rPr>
              <a:t> </a:t>
            </a:r>
            <a:r>
              <a:rPr lang="ru-RU" sz="2000" b="1" dirty="0" err="1"/>
              <a:t>желілерінде</a:t>
            </a:r>
            <a:r>
              <a:rPr lang="ru-RU" sz="2000" b="1" dirty="0"/>
              <a:t> </a:t>
            </a:r>
            <a:r>
              <a:rPr lang="ru-RU" sz="2000" b="1" dirty="0" err="1"/>
              <a:t>аты-жөндеріңді</a:t>
            </a:r>
            <a:r>
              <a:rPr lang="ru-RU" sz="2000" b="1" dirty="0"/>
              <a:t> </a:t>
            </a:r>
            <a:r>
              <a:rPr lang="ru-RU" sz="2000" b="1" dirty="0" err="1"/>
              <a:t>атамай-ақ</a:t>
            </a:r>
            <a:r>
              <a:rPr lang="ru-RU" sz="2000" b="1" dirty="0"/>
              <a:t> </a:t>
            </a:r>
            <a:r>
              <a:rPr lang="ru-RU" sz="2000" b="1" dirty="0" err="1"/>
              <a:t>хабарлауға</a:t>
            </a:r>
            <a:r>
              <a:rPr lang="ru-RU" sz="2000" b="1" dirty="0"/>
              <a:t> </a:t>
            </a:r>
            <a:r>
              <a:rPr lang="ru-RU" sz="2000" b="1" dirty="0" err="1"/>
              <a:t>болады</a:t>
            </a:r>
            <a:r>
              <a:rPr lang="ru-RU" sz="2000" b="1" dirty="0"/>
              <a:t> </a:t>
            </a:r>
          </a:p>
        </p:txBody>
      </p:sp>
      <p:sp>
        <p:nvSpPr>
          <p:cNvPr id="34" name="文本框 40"/>
          <p:cNvSpPr txBox="1"/>
          <p:nvPr/>
        </p:nvSpPr>
        <p:spPr>
          <a:xfrm>
            <a:off x="7204688" y="4945574"/>
            <a:ext cx="4773797"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rgbClr val="7030A0"/>
                </a:solidFill>
              </a:rPr>
              <a:t>Естеріңде</a:t>
            </a:r>
            <a:r>
              <a:rPr lang="ru-RU" sz="2000" b="1" dirty="0">
                <a:solidFill>
                  <a:srgbClr val="7030A0"/>
                </a:solidFill>
              </a:rPr>
              <a:t> </a:t>
            </a:r>
            <a:r>
              <a:rPr lang="ru-RU" sz="2000" b="1" dirty="0" err="1">
                <a:solidFill>
                  <a:srgbClr val="7030A0"/>
                </a:solidFill>
              </a:rPr>
              <a:t>болсын</a:t>
            </a:r>
            <a:r>
              <a:rPr lang="ru-RU" sz="2000" b="1" dirty="0">
                <a:solidFill>
                  <a:srgbClr val="7030A0"/>
                </a:solidFill>
              </a:rPr>
              <a:t>, </a:t>
            </a:r>
            <a:r>
              <a:rPr lang="ru-RU" sz="2000" b="1" dirty="0" err="1">
                <a:solidFill>
                  <a:srgbClr val="7030A0"/>
                </a:solidFill>
              </a:rPr>
              <a:t>белгілі</a:t>
            </a:r>
            <a:r>
              <a:rPr lang="ru-RU" sz="2000" b="1" dirty="0">
                <a:solidFill>
                  <a:srgbClr val="7030A0"/>
                </a:solidFill>
              </a:rPr>
              <a:t> </a:t>
            </a:r>
            <a:r>
              <a:rPr lang="ru-RU" sz="2000" b="1" dirty="0" err="1">
                <a:solidFill>
                  <a:srgbClr val="7030A0"/>
                </a:solidFill>
              </a:rPr>
              <a:t>бір</a:t>
            </a:r>
            <a:r>
              <a:rPr lang="ru-RU" sz="2000" b="1" dirty="0">
                <a:solidFill>
                  <a:srgbClr val="7030A0"/>
                </a:solidFill>
              </a:rPr>
              <a:t> </a:t>
            </a:r>
            <a:r>
              <a:rPr lang="ru-RU" sz="2000" b="1" dirty="0" err="1">
                <a:solidFill>
                  <a:srgbClr val="7030A0"/>
                </a:solidFill>
              </a:rPr>
              <a:t>жағдайларда</a:t>
            </a:r>
            <a:r>
              <a:rPr lang="ru-RU" sz="2000" b="1" dirty="0">
                <a:solidFill>
                  <a:srgbClr val="7030A0"/>
                </a:solidFill>
              </a:rPr>
              <a:t> </a:t>
            </a:r>
            <a:r>
              <a:rPr lang="ru-RU" sz="2000" b="1" dirty="0" err="1">
                <a:solidFill>
                  <a:srgbClr val="7030A0"/>
                </a:solidFill>
              </a:rPr>
              <a:t>кибербуллинг</a:t>
            </a:r>
            <a:r>
              <a:rPr lang="ru-RU" sz="2000" b="1" dirty="0">
                <a:solidFill>
                  <a:srgbClr val="7030A0"/>
                </a:solidFill>
              </a:rPr>
              <a:t> </a:t>
            </a:r>
            <a:r>
              <a:rPr lang="ru-RU" sz="2000" b="1" dirty="0" err="1">
                <a:solidFill>
                  <a:srgbClr val="7030A0"/>
                </a:solidFill>
              </a:rPr>
              <a:t>салдары</a:t>
            </a:r>
            <a:r>
              <a:rPr lang="ru-RU" sz="2000" b="1" dirty="0">
                <a:solidFill>
                  <a:srgbClr val="7030A0"/>
                </a:solidFill>
              </a:rPr>
              <a:t> </a:t>
            </a:r>
            <a:r>
              <a:rPr lang="ru-RU" sz="2000" b="1" dirty="0" err="1">
                <a:solidFill>
                  <a:srgbClr val="7030A0"/>
                </a:solidFill>
              </a:rPr>
              <a:t>өмір</a:t>
            </a:r>
            <a:r>
              <a:rPr lang="ru-RU" sz="2000" b="1" dirty="0">
                <a:solidFill>
                  <a:srgbClr val="7030A0"/>
                </a:solidFill>
              </a:rPr>
              <a:t> </a:t>
            </a:r>
            <a:r>
              <a:rPr lang="ru-RU" sz="2000" b="1" dirty="0" err="1">
                <a:solidFill>
                  <a:srgbClr val="7030A0"/>
                </a:solidFill>
              </a:rPr>
              <a:t>үшін</a:t>
            </a:r>
            <a:r>
              <a:rPr lang="ru-RU" sz="2000" b="1" dirty="0">
                <a:solidFill>
                  <a:srgbClr val="7030A0"/>
                </a:solidFill>
              </a:rPr>
              <a:t> </a:t>
            </a:r>
            <a:r>
              <a:rPr lang="ru-RU" sz="2000" b="1" dirty="0" err="1">
                <a:solidFill>
                  <a:srgbClr val="7030A0"/>
                </a:solidFill>
              </a:rPr>
              <a:t>қауіпті</a:t>
            </a:r>
            <a:r>
              <a:rPr lang="ru-RU" sz="2000" b="1" dirty="0">
                <a:solidFill>
                  <a:srgbClr val="7030A0"/>
                </a:solidFill>
              </a:rPr>
              <a:t> </a:t>
            </a:r>
            <a:r>
              <a:rPr lang="ru-RU" sz="2000" b="1" dirty="0" err="1">
                <a:solidFill>
                  <a:srgbClr val="7030A0"/>
                </a:solidFill>
              </a:rPr>
              <a:t>болуы</a:t>
            </a:r>
            <a:r>
              <a:rPr lang="ru-RU" sz="2000" b="1" dirty="0">
                <a:solidFill>
                  <a:srgbClr val="7030A0"/>
                </a:solidFill>
              </a:rPr>
              <a:t> </a:t>
            </a:r>
            <a:r>
              <a:rPr lang="ru-RU" sz="2000" b="1" dirty="0" err="1">
                <a:solidFill>
                  <a:srgbClr val="7030A0"/>
                </a:solidFill>
              </a:rPr>
              <a:t>мүмкін</a:t>
            </a:r>
            <a:endParaRPr lang="ru-RU" sz="2000" dirty="0">
              <a:solidFill>
                <a:srgbClr val="7030A0"/>
              </a:solidFill>
            </a:endParaRPr>
          </a:p>
        </p:txBody>
      </p:sp>
      <p:sp>
        <p:nvSpPr>
          <p:cNvPr id="35" name="文本框 41"/>
          <p:cNvSpPr txBox="1"/>
          <p:nvPr/>
        </p:nvSpPr>
        <p:spPr>
          <a:xfrm>
            <a:off x="241725" y="1319088"/>
            <a:ext cx="3472448" cy="707886"/>
          </a:xfrm>
          <a:prstGeom prst="rect">
            <a:avLst/>
          </a:prstGeom>
          <a:noFill/>
        </p:spPr>
        <p:txBody>
          <a:bodyPr wrap="square" rtlCol="0">
            <a:spAutoFit/>
          </a:bodyPr>
          <a:lstStyle/>
          <a:p>
            <a:pPr marL="342900" lvl="0" indent="-342900">
              <a:buFont typeface="Wingdings" panose="05000000000000000000" pitchFamily="2" charset="2"/>
              <a:buChar char="Ø"/>
            </a:pPr>
            <a:r>
              <a:rPr lang="kk-KZ" altLang="zh-CN" sz="2000" b="1" dirty="0">
                <a:solidFill>
                  <a:srgbClr val="0070C0"/>
                </a:solidFill>
              </a:rPr>
              <a:t>Міндетті түрде қолдау көрсетуді ұсыныңдар</a:t>
            </a:r>
            <a:endParaRPr lang="ru-RU" altLang="zh-CN" sz="2000" b="1" dirty="0">
              <a:solidFill>
                <a:srgbClr val="0070C0"/>
              </a:solidFill>
              <a:ea typeface="微软雅黑" pitchFamily="34" charset="-122"/>
            </a:endParaRPr>
          </a:p>
        </p:txBody>
      </p:sp>
      <p:sp>
        <p:nvSpPr>
          <p:cNvPr id="36" name="文本框 42"/>
          <p:cNvSpPr txBox="1"/>
          <p:nvPr/>
        </p:nvSpPr>
        <p:spPr>
          <a:xfrm>
            <a:off x="48538" y="2193663"/>
            <a:ext cx="3472449"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err="1">
                <a:solidFill>
                  <a:schemeClr val="accent2">
                    <a:lumMod val="75000"/>
                  </a:schemeClr>
                </a:solidFill>
              </a:rPr>
              <a:t>Достарыңды</a:t>
            </a:r>
            <a:r>
              <a:rPr lang="ru-RU" sz="2000" b="1" dirty="0">
                <a:solidFill>
                  <a:schemeClr val="accent2">
                    <a:lumMod val="75000"/>
                  </a:schemeClr>
                </a:solidFill>
              </a:rPr>
              <a:t> </a:t>
            </a:r>
            <a:r>
              <a:rPr lang="ru-RU" sz="2000" b="1" dirty="0" err="1">
                <a:solidFill>
                  <a:schemeClr val="accent2">
                    <a:lumMod val="75000"/>
                  </a:schemeClr>
                </a:solidFill>
              </a:rPr>
              <a:t>тыңдаңдар</a:t>
            </a:r>
            <a:r>
              <a:rPr lang="ru-RU" sz="2000" b="1" dirty="0">
                <a:solidFill>
                  <a:schemeClr val="accent2">
                    <a:lumMod val="75000"/>
                  </a:schemeClr>
                </a:solidFill>
              </a:rPr>
              <a:t> (не </a:t>
            </a:r>
            <a:r>
              <a:rPr lang="ru-RU" sz="2000" b="1" dirty="0" err="1">
                <a:solidFill>
                  <a:schemeClr val="accent2">
                    <a:lumMod val="75000"/>
                  </a:schemeClr>
                </a:solidFill>
              </a:rPr>
              <a:t>сезінеді</a:t>
            </a:r>
            <a:r>
              <a:rPr lang="ru-RU" sz="2000" b="1" dirty="0">
                <a:solidFill>
                  <a:schemeClr val="accent2">
                    <a:lumMod val="75000"/>
                  </a:schemeClr>
                </a:solidFill>
              </a:rPr>
              <a:t>, не </a:t>
            </a:r>
            <a:r>
              <a:rPr lang="ru-RU" sz="2000" b="1" dirty="0" err="1">
                <a:solidFill>
                  <a:schemeClr val="accent2">
                    <a:lumMod val="75000"/>
                  </a:schemeClr>
                </a:solidFill>
              </a:rPr>
              <a:t>айтқысы</a:t>
            </a:r>
            <a:r>
              <a:rPr lang="ru-RU" sz="2000" b="1" dirty="0">
                <a:solidFill>
                  <a:schemeClr val="accent2">
                    <a:lumMod val="75000"/>
                  </a:schemeClr>
                </a:solidFill>
              </a:rPr>
              <a:t> </a:t>
            </a:r>
            <a:r>
              <a:rPr lang="ru-RU" sz="2000" b="1" dirty="0" err="1">
                <a:solidFill>
                  <a:schemeClr val="accent2">
                    <a:lumMod val="75000"/>
                  </a:schemeClr>
                </a:solidFill>
              </a:rPr>
              <a:t>келеді</a:t>
            </a:r>
            <a:r>
              <a:rPr lang="ru-RU" sz="2000" b="1" dirty="0">
                <a:solidFill>
                  <a:schemeClr val="accent2">
                    <a:lumMod val="75000"/>
                  </a:schemeClr>
                </a:solidFill>
              </a:rPr>
              <a:t>)</a:t>
            </a:r>
          </a:p>
        </p:txBody>
      </p:sp>
      <p:sp>
        <p:nvSpPr>
          <p:cNvPr id="37" name="文本框 43"/>
          <p:cNvSpPr txBox="1"/>
          <p:nvPr/>
        </p:nvSpPr>
        <p:spPr>
          <a:xfrm>
            <a:off x="196625" y="3321475"/>
            <a:ext cx="3472448" cy="1015663"/>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accent6">
                    <a:lumMod val="50000"/>
                  </a:schemeClr>
                </a:solidFill>
              </a:rPr>
              <a:t>Достарыңа</a:t>
            </a:r>
            <a:r>
              <a:rPr lang="ru-RU" sz="2000" b="1" dirty="0">
                <a:solidFill>
                  <a:schemeClr val="accent6">
                    <a:lumMod val="50000"/>
                  </a:schemeClr>
                </a:solidFill>
              </a:rPr>
              <a:t>/ </a:t>
            </a:r>
            <a:r>
              <a:rPr lang="ru-RU" sz="2000" b="1" dirty="0" err="1">
                <a:solidFill>
                  <a:schemeClr val="accent6">
                    <a:lumMod val="50000"/>
                  </a:schemeClr>
                </a:solidFill>
              </a:rPr>
              <a:t>құрбыларыңа</a:t>
            </a:r>
            <a:r>
              <a:rPr lang="ru-RU" sz="2000" b="1" dirty="0">
                <a:solidFill>
                  <a:schemeClr val="accent6">
                    <a:lumMod val="50000"/>
                  </a:schemeClr>
                </a:solidFill>
              </a:rPr>
              <a:t> </a:t>
            </a:r>
            <a:r>
              <a:rPr lang="ru-RU" sz="2000" b="1" dirty="0" err="1">
                <a:solidFill>
                  <a:schemeClr val="accent6">
                    <a:lumMod val="50000"/>
                  </a:schemeClr>
                </a:solidFill>
              </a:rPr>
              <a:t>мейірімді</a:t>
            </a:r>
            <a:r>
              <a:rPr lang="ru-RU" sz="2000" b="1" dirty="0">
                <a:solidFill>
                  <a:schemeClr val="accent6">
                    <a:lumMod val="50000"/>
                  </a:schemeClr>
                </a:solidFill>
              </a:rPr>
              <a:t> </a:t>
            </a:r>
            <a:r>
              <a:rPr lang="ru-RU" sz="2000" b="1" dirty="0" err="1">
                <a:solidFill>
                  <a:schemeClr val="accent6">
                    <a:lumMod val="50000"/>
                  </a:schemeClr>
                </a:solidFill>
              </a:rPr>
              <a:t>болыңдар</a:t>
            </a:r>
            <a:endParaRPr lang="ru-RU" sz="2000" b="1" dirty="0">
              <a:solidFill>
                <a:schemeClr val="accent6">
                  <a:lumMod val="50000"/>
                </a:schemeClr>
              </a:solidFill>
            </a:endParaRPr>
          </a:p>
        </p:txBody>
      </p:sp>
      <p:sp>
        <p:nvSpPr>
          <p:cNvPr id="38" name="文本框 44"/>
          <p:cNvSpPr txBox="1"/>
          <p:nvPr/>
        </p:nvSpPr>
        <p:spPr>
          <a:xfrm>
            <a:off x="196625" y="4423367"/>
            <a:ext cx="3268171" cy="1323439"/>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err="1">
                <a:solidFill>
                  <a:schemeClr val="tx2">
                    <a:lumMod val="75000"/>
                  </a:schemeClr>
                </a:solidFill>
              </a:rPr>
              <a:t>Оған</a:t>
            </a:r>
            <a:r>
              <a:rPr lang="ru-RU" sz="2000" b="1" dirty="0">
                <a:solidFill>
                  <a:schemeClr val="tx2">
                    <a:lumMod val="75000"/>
                  </a:schemeClr>
                </a:solidFill>
              </a:rPr>
              <a:t> </a:t>
            </a:r>
            <a:r>
              <a:rPr lang="ru-RU" sz="2000" b="1" dirty="0" err="1">
                <a:solidFill>
                  <a:schemeClr val="tx2">
                    <a:lumMod val="75000"/>
                  </a:schemeClr>
                </a:solidFill>
              </a:rPr>
              <a:t>кімге</a:t>
            </a:r>
            <a:r>
              <a:rPr lang="ru-RU" sz="2000" b="1" dirty="0">
                <a:solidFill>
                  <a:schemeClr val="tx2">
                    <a:lumMod val="75000"/>
                  </a:schemeClr>
                </a:solidFill>
              </a:rPr>
              <a:t> </a:t>
            </a:r>
            <a:r>
              <a:rPr lang="ru-RU" sz="2000" b="1" dirty="0" err="1">
                <a:solidFill>
                  <a:schemeClr val="tx2">
                    <a:lumMod val="75000"/>
                  </a:schemeClr>
                </a:solidFill>
              </a:rPr>
              <a:t>және</a:t>
            </a:r>
            <a:r>
              <a:rPr lang="ru-RU" sz="2000" b="1" dirty="0">
                <a:solidFill>
                  <a:schemeClr val="tx2">
                    <a:lumMod val="75000"/>
                  </a:schemeClr>
                </a:solidFill>
              </a:rPr>
              <a:t> не </a:t>
            </a:r>
            <a:r>
              <a:rPr lang="ru-RU" sz="2000" b="1" dirty="0" err="1">
                <a:solidFill>
                  <a:schemeClr val="tx2">
                    <a:lumMod val="75000"/>
                  </a:schemeClr>
                </a:solidFill>
              </a:rPr>
              <a:t>айтуға</a:t>
            </a:r>
            <a:r>
              <a:rPr lang="ru-RU" sz="2000" b="1" dirty="0">
                <a:solidFill>
                  <a:schemeClr val="tx2">
                    <a:lumMod val="75000"/>
                  </a:schemeClr>
                </a:solidFill>
              </a:rPr>
              <a:t> </a:t>
            </a:r>
            <a:r>
              <a:rPr lang="ru-RU" sz="2000" b="1" dirty="0" err="1">
                <a:solidFill>
                  <a:schemeClr val="tx2">
                    <a:lumMod val="75000"/>
                  </a:schemeClr>
                </a:solidFill>
              </a:rPr>
              <a:t>болатынын</a:t>
            </a:r>
            <a:r>
              <a:rPr lang="ru-RU" sz="2000" b="1" dirty="0">
                <a:solidFill>
                  <a:schemeClr val="tx2">
                    <a:lumMod val="75000"/>
                  </a:schemeClr>
                </a:solidFill>
              </a:rPr>
              <a:t> </a:t>
            </a:r>
            <a:r>
              <a:rPr lang="ru-RU" sz="2000" b="1" dirty="0" err="1">
                <a:solidFill>
                  <a:schemeClr val="tx2">
                    <a:lumMod val="75000"/>
                  </a:schemeClr>
                </a:solidFill>
              </a:rPr>
              <a:t>ойластыруға</a:t>
            </a:r>
            <a:r>
              <a:rPr lang="ru-RU" sz="2000" b="1" dirty="0">
                <a:solidFill>
                  <a:schemeClr val="tx2">
                    <a:lumMod val="75000"/>
                  </a:schemeClr>
                </a:solidFill>
              </a:rPr>
              <a:t> </a:t>
            </a:r>
            <a:r>
              <a:rPr lang="ru-RU" sz="2000" b="1" dirty="0" err="1">
                <a:solidFill>
                  <a:schemeClr val="tx2">
                    <a:lumMod val="75000"/>
                  </a:schemeClr>
                </a:solidFill>
              </a:rPr>
              <a:t>көмектесіңдер</a:t>
            </a:r>
            <a:endParaRPr lang="ru-RU" sz="2000" b="1" dirty="0">
              <a:solidFill>
                <a:schemeClr val="tx2">
                  <a:lumMod val="75000"/>
                </a:schemeClr>
              </a:solidFill>
            </a:endParaRPr>
          </a:p>
        </p:txBody>
      </p:sp>
      <p:sp>
        <p:nvSpPr>
          <p:cNvPr id="39" name="Скругленный прямоугольник 38"/>
          <p:cNvSpPr/>
          <p:nvPr/>
        </p:nvSpPr>
        <p:spPr>
          <a:xfrm>
            <a:off x="1082180" y="167003"/>
            <a:ext cx="9562012" cy="8271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b="1" dirty="0" err="1">
                <a:solidFill>
                  <a:schemeClr val="accent5">
                    <a:lumMod val="50000"/>
                  </a:schemeClr>
                </a:solidFill>
              </a:rPr>
              <a:t>Кибербуллинг</a:t>
            </a:r>
            <a:r>
              <a:rPr lang="ru-RU" sz="3200" b="1" dirty="0">
                <a:solidFill>
                  <a:schemeClr val="accent5">
                    <a:lumMod val="50000"/>
                  </a:schemeClr>
                </a:solidFill>
              </a:rPr>
              <a:t> </a:t>
            </a:r>
            <a:r>
              <a:rPr lang="ru-RU" sz="3200" b="1" dirty="0" err="1">
                <a:solidFill>
                  <a:schemeClr val="accent5">
                    <a:lumMod val="50000"/>
                  </a:schemeClr>
                </a:solidFill>
              </a:rPr>
              <a:t>жағдайында</a:t>
            </a:r>
            <a:r>
              <a:rPr lang="ru-RU" sz="3200" b="1" dirty="0">
                <a:solidFill>
                  <a:schemeClr val="accent5">
                    <a:lumMod val="50000"/>
                  </a:schemeClr>
                </a:solidFill>
              </a:rPr>
              <a:t> </a:t>
            </a:r>
            <a:r>
              <a:rPr lang="ru-RU" sz="3200" b="1" dirty="0" err="1">
                <a:solidFill>
                  <a:schemeClr val="accent5">
                    <a:lumMod val="50000"/>
                  </a:schemeClr>
                </a:solidFill>
              </a:rPr>
              <a:t>досымызға</a:t>
            </a:r>
            <a:r>
              <a:rPr lang="ru-RU" sz="3200" b="1" dirty="0">
                <a:solidFill>
                  <a:schemeClr val="accent5">
                    <a:lumMod val="50000"/>
                  </a:schemeClr>
                </a:solidFill>
              </a:rPr>
              <a:t> </a:t>
            </a:r>
            <a:r>
              <a:rPr lang="ru-RU" sz="3200" b="1" dirty="0" err="1">
                <a:solidFill>
                  <a:schemeClr val="accent5">
                    <a:lumMod val="50000"/>
                  </a:schemeClr>
                </a:solidFill>
              </a:rPr>
              <a:t>қалай</a:t>
            </a:r>
            <a:r>
              <a:rPr lang="ru-RU" sz="3200" b="1" dirty="0">
                <a:solidFill>
                  <a:schemeClr val="accent5">
                    <a:lumMod val="50000"/>
                  </a:schemeClr>
                </a:solidFill>
              </a:rPr>
              <a:t> </a:t>
            </a:r>
            <a:r>
              <a:rPr lang="ru-RU" sz="3200" b="1" dirty="0" err="1">
                <a:solidFill>
                  <a:schemeClr val="accent5">
                    <a:lumMod val="50000"/>
                  </a:schemeClr>
                </a:solidFill>
              </a:rPr>
              <a:t>көмектесе</a:t>
            </a:r>
            <a:r>
              <a:rPr lang="ru-RU" sz="3200" b="1" dirty="0">
                <a:solidFill>
                  <a:schemeClr val="accent5">
                    <a:lumMod val="50000"/>
                  </a:schemeClr>
                </a:solidFill>
              </a:rPr>
              <a:t> </a:t>
            </a:r>
            <a:r>
              <a:rPr lang="ru-RU" sz="3200" b="1" dirty="0" err="1">
                <a:solidFill>
                  <a:schemeClr val="accent5">
                    <a:lumMod val="50000"/>
                  </a:schemeClr>
                </a:solidFill>
              </a:rPr>
              <a:t>аламыз</a:t>
            </a:r>
            <a:endParaRPr lang="ru-RU" sz="3200" b="1" dirty="0">
              <a:solidFill>
                <a:schemeClr val="accent5">
                  <a:lumMod val="50000"/>
                </a:schemeClr>
              </a:solidFill>
            </a:endParaRPr>
          </a:p>
        </p:txBody>
      </p:sp>
      <p:pic>
        <p:nvPicPr>
          <p:cNvPr id="40" name="Рисунок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329" y="2178315"/>
            <a:ext cx="3897543" cy="2994206"/>
          </a:xfrm>
          <a:prstGeom prst="rect">
            <a:avLst/>
          </a:prstGeom>
          <a:ln>
            <a:noFill/>
          </a:ln>
          <a:effectLst>
            <a:softEdge rad="112500"/>
          </a:effectLst>
        </p:spPr>
      </p:pic>
    </p:spTree>
  </p:cSld>
  <p:clrMapOvr>
    <a:masterClrMapping/>
  </p:clrMapOvr>
  <p:transition advTm="2000">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вальная выноска 1"/>
          <p:cNvSpPr/>
          <p:nvPr/>
        </p:nvSpPr>
        <p:spPr>
          <a:xfrm>
            <a:off x="1729273" y="251927"/>
            <a:ext cx="8733453" cy="5626359"/>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Мен </a:t>
            </a:r>
            <a:r>
              <a:rPr lang="ru-RU" sz="4000" b="1" i="1" dirty="0" err="1">
                <a:solidFill>
                  <a:schemeClr val="accent5">
                    <a:lumMod val="50000"/>
                  </a:schemeClr>
                </a:solidFill>
              </a:rPr>
              <a:t>жеке</a:t>
            </a:r>
            <a:r>
              <a:rPr lang="ru-RU" sz="4000" b="1" i="1" dirty="0">
                <a:solidFill>
                  <a:schemeClr val="accent5">
                    <a:lumMod val="50000"/>
                  </a:schemeClr>
                </a:solidFill>
              </a:rPr>
              <a:t> </a:t>
            </a:r>
            <a:r>
              <a:rPr lang="ru-RU" sz="4000" b="1" i="1" dirty="0" err="1">
                <a:solidFill>
                  <a:schemeClr val="accent5">
                    <a:lumMod val="50000"/>
                  </a:schemeClr>
                </a:solidFill>
              </a:rPr>
              <a:t>мәліметтеріммен</a:t>
            </a:r>
            <a:r>
              <a:rPr lang="ru-RU" sz="4000" b="1" i="1" dirty="0">
                <a:solidFill>
                  <a:schemeClr val="accent5">
                    <a:lumMod val="50000"/>
                  </a:schemeClr>
                </a:solidFill>
              </a:rPr>
              <a:t> </a:t>
            </a:r>
            <a:r>
              <a:rPr lang="ru-RU" sz="4000" b="1" i="1" dirty="0" err="1">
                <a:solidFill>
                  <a:schemeClr val="accent5">
                    <a:lumMod val="50000"/>
                  </a:schemeClr>
                </a:solidFill>
              </a:rPr>
              <a:t>айла-шарғы</a:t>
            </a:r>
            <a:r>
              <a:rPr lang="ru-RU" sz="4000" b="1" i="1" dirty="0">
                <a:solidFill>
                  <a:schemeClr val="accent5">
                    <a:lumMod val="50000"/>
                  </a:schemeClr>
                </a:solidFill>
              </a:rPr>
              <a:t> </a:t>
            </a:r>
            <a:r>
              <a:rPr lang="ru-RU" sz="4000" b="1" i="1" dirty="0" err="1">
                <a:solidFill>
                  <a:schemeClr val="accent5">
                    <a:lumMod val="50000"/>
                  </a:schemeClr>
                </a:solidFill>
              </a:rPr>
              <a:t>жасалуына</a:t>
            </a:r>
            <a:r>
              <a:rPr lang="ru-RU" sz="4000" b="1" i="1" dirty="0">
                <a:solidFill>
                  <a:schemeClr val="accent5">
                    <a:lumMod val="50000"/>
                  </a:schemeClr>
                </a:solidFill>
              </a:rPr>
              <a:t> немесе </a:t>
            </a:r>
            <a:r>
              <a:rPr lang="ru-RU" sz="4000" b="1" i="1" dirty="0" err="1">
                <a:solidFill>
                  <a:schemeClr val="accent5">
                    <a:lumMod val="50000"/>
                  </a:schemeClr>
                </a:solidFill>
              </a:rPr>
              <a:t>мені</a:t>
            </a:r>
            <a:r>
              <a:rPr lang="ru-RU" sz="4000" b="1" i="1" dirty="0">
                <a:solidFill>
                  <a:schemeClr val="accent5">
                    <a:lumMod val="50000"/>
                  </a:schemeClr>
                </a:solidFill>
              </a:rPr>
              <a:t> </a:t>
            </a:r>
            <a:r>
              <a:rPr lang="ru-RU" sz="4000" b="1" i="1" dirty="0" err="1">
                <a:solidFill>
                  <a:schemeClr val="accent5">
                    <a:lumMod val="50000"/>
                  </a:schemeClr>
                </a:solidFill>
              </a:rPr>
              <a:t>әлеуметтік</a:t>
            </a:r>
            <a:r>
              <a:rPr lang="ru-RU" sz="4000" b="1" i="1" dirty="0">
                <a:solidFill>
                  <a:schemeClr val="accent5">
                    <a:lumMod val="50000"/>
                  </a:schemeClr>
                </a:solidFill>
              </a:rPr>
              <a:t> </a:t>
            </a:r>
            <a:r>
              <a:rPr lang="ru-RU" sz="4000" b="1" i="1" dirty="0" err="1">
                <a:solidFill>
                  <a:schemeClr val="accent5">
                    <a:lumMod val="50000"/>
                  </a:schemeClr>
                </a:solidFill>
              </a:rPr>
              <a:t>желілерде</a:t>
            </a:r>
            <a:r>
              <a:rPr lang="ru-RU" sz="4000" b="1" i="1" dirty="0">
                <a:solidFill>
                  <a:schemeClr val="accent5">
                    <a:lumMod val="50000"/>
                  </a:schemeClr>
                </a:solidFill>
              </a:rPr>
              <a:t> </a:t>
            </a:r>
            <a:r>
              <a:rPr lang="ru-RU" sz="4000" b="1" i="1" dirty="0" err="1">
                <a:solidFill>
                  <a:schemeClr val="accent5">
                    <a:lumMod val="50000"/>
                  </a:schemeClr>
                </a:solidFill>
              </a:rPr>
              <a:t>келемеждеуге</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тосқауыл</a:t>
            </a:r>
            <a:r>
              <a:rPr lang="ru-RU" sz="4000" b="1" i="1" dirty="0">
                <a:solidFill>
                  <a:schemeClr val="accent5">
                    <a:lumMod val="50000"/>
                  </a:schemeClr>
                </a:solidFill>
              </a:rPr>
              <a:t> бола </a:t>
            </a:r>
            <a:r>
              <a:rPr lang="ru-RU" sz="4000" b="1" i="1" dirty="0" err="1">
                <a:solidFill>
                  <a:schemeClr val="accent5">
                    <a:lumMod val="50000"/>
                  </a:schemeClr>
                </a:solidFill>
              </a:rPr>
              <a:t>аламын</a:t>
            </a:r>
            <a:r>
              <a:rPr lang="ru-RU" sz="4000" b="1" i="1" dirty="0">
                <a:solidFill>
                  <a:schemeClr val="accent5">
                    <a:lumMod val="50000"/>
                  </a:schemeClr>
                </a:solidFill>
              </a:rPr>
              <a:t>?</a:t>
            </a:r>
          </a:p>
        </p:txBody>
      </p:sp>
    </p:spTree>
  </p:cSld>
  <p:clrMapOvr>
    <a:masterClrMapping/>
  </p:clrMapOvr>
  <p:transition advTm="2000">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0"/>
          <p:cNvSpPr>
            <a:spLocks noChangeAspect="1"/>
          </p:cNvSpPr>
          <p:nvPr/>
        </p:nvSpPr>
        <p:spPr>
          <a:xfrm>
            <a:off x="9327532" y="847839"/>
            <a:ext cx="2362720" cy="2122306"/>
          </a:xfrm>
          <a:prstGeom prst="ellipse">
            <a:avLst/>
          </a:prstGeom>
          <a:solidFill>
            <a:srgbClr val="CC0000"/>
          </a:solidFill>
          <a:ln>
            <a:noFill/>
          </a:ln>
          <a:effectLst>
            <a:outerShdw blurRad="381000" dist="101600" dir="2700000" algn="ctr" rotWithShape="0">
              <a:srgbClr val="000000">
                <a:alpha val="30000"/>
              </a:srgbClr>
            </a:outerShdw>
          </a:effectLst>
        </p:spPr>
        <p:txBody>
          <a:bodyPr anchor="ctr"/>
          <a:lstStyle/>
          <a:p>
            <a:pPr algn="ctr" defTabSz="685732"/>
            <a:endParaRPr lang="zh-CN" altLang="en-US" sz="3200" dirty="0">
              <a:solidFill>
                <a:schemeClr val="bg1"/>
              </a:solidFill>
              <a:latin typeface="微软雅黑"/>
              <a:ea typeface="微软雅黑"/>
              <a:cs typeface="+mn-ea"/>
              <a:sym typeface="微软雅黑"/>
            </a:endParaRPr>
          </a:p>
        </p:txBody>
      </p:sp>
      <p:sp>
        <p:nvSpPr>
          <p:cNvPr id="3" name="Freeform 7"/>
          <p:cNvSpPr/>
          <p:nvPr/>
        </p:nvSpPr>
        <p:spPr>
          <a:xfrm>
            <a:off x="0" y="1861540"/>
            <a:ext cx="8195397" cy="1663133"/>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rgbClr val="2D448F"/>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微软雅黑"/>
              <a:ea typeface="微软雅黑"/>
              <a:cs typeface="+mn-ea"/>
              <a:sym typeface="微软雅黑"/>
            </a:endParaRPr>
          </a:p>
        </p:txBody>
      </p:sp>
      <p:grpSp>
        <p:nvGrpSpPr>
          <p:cNvPr id="4" name="组合 4"/>
          <p:cNvGrpSpPr/>
          <p:nvPr/>
        </p:nvGrpSpPr>
        <p:grpSpPr>
          <a:xfrm>
            <a:off x="8216583" y="2430695"/>
            <a:ext cx="1153302" cy="862419"/>
            <a:chOff x="6054436" y="2405136"/>
            <a:chExt cx="849821" cy="635481"/>
          </a:xfrm>
          <a:effectLst>
            <a:outerShdw blurRad="381000" dist="101600" dir="2700000" algn="ctr" rotWithShape="0">
              <a:srgbClr val="000000">
                <a:alpha val="30000"/>
              </a:srgbClr>
            </a:outerShdw>
          </a:effectLst>
        </p:grpSpPr>
        <p:sp>
          <p:nvSpPr>
            <p:cNvPr id="5"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6"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7"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8"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9"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10"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ln/>
          </p:spPr>
          <p:style>
            <a:lnRef idx="1">
              <a:schemeClr val="accent6"/>
            </a:lnRef>
            <a:fillRef idx="2">
              <a:schemeClr val="accent6"/>
            </a:fillRef>
            <a:effectRef idx="1">
              <a:schemeClr val="accent6"/>
            </a:effectRef>
            <a:fontRef idx="minor">
              <a:schemeClr val="dk1"/>
            </a:fontRef>
          </p:style>
          <p:txBody>
            <a:bodyPr/>
            <a:lstStyle/>
            <a:p>
              <a:endParaRPr lang="en-US" dirty="0">
                <a:latin typeface="微软雅黑"/>
                <a:ea typeface="微软雅黑"/>
                <a:cs typeface="+mn-ea"/>
                <a:sym typeface="微软雅黑"/>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微软雅黑"/>
                <a:ea typeface="微软雅黑"/>
                <a:cs typeface="+mn-ea"/>
                <a:sym typeface="微软雅黑"/>
              </a:endParaRPr>
            </a:p>
          </p:txBody>
        </p:sp>
      </p:grpSp>
      <p:grpSp>
        <p:nvGrpSpPr>
          <p:cNvPr id="15" name="Group 30"/>
          <p:cNvGrpSpPr/>
          <p:nvPr/>
        </p:nvGrpSpPr>
        <p:grpSpPr>
          <a:xfrm>
            <a:off x="6427349" y="4035808"/>
            <a:ext cx="578306" cy="507183"/>
            <a:chOff x="3175" y="-1587"/>
            <a:chExt cx="490538" cy="430212"/>
          </a:xfrm>
          <a:solidFill>
            <a:srgbClr val="CC0000"/>
          </a:solidFill>
          <a:effectLst>
            <a:outerShdw blurRad="381000" dist="101600" dir="2700000" algn="ctr" rotWithShape="0">
              <a:srgbClr val="000000">
                <a:alpha val="30000"/>
              </a:srgbClr>
            </a:outerShdw>
          </a:effectLst>
        </p:grpSpPr>
        <p:sp>
          <p:nvSpPr>
            <p:cNvPr id="1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1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18" name="Freeform 50"/>
          <p:cNvSpPr>
            <a:spLocks noEditPoints="1"/>
          </p:cNvSpPr>
          <p:nvPr/>
        </p:nvSpPr>
        <p:spPr bwMode="auto">
          <a:xfrm>
            <a:off x="1465030" y="2832093"/>
            <a:ext cx="477109" cy="600932"/>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CC0000"/>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sp>
        <p:nvSpPr>
          <p:cNvPr id="19" name="Freeform 48"/>
          <p:cNvSpPr>
            <a:spLocks noEditPoints="1"/>
          </p:cNvSpPr>
          <p:nvPr/>
        </p:nvSpPr>
        <p:spPr bwMode="auto">
          <a:xfrm>
            <a:off x="3980873" y="3144338"/>
            <a:ext cx="441213" cy="645586"/>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tx1">
              <a:lumMod val="65000"/>
              <a:lumOff val="35000"/>
            </a:schemeClr>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grpSp>
        <p:nvGrpSpPr>
          <p:cNvPr id="20" name="Group 18"/>
          <p:cNvGrpSpPr/>
          <p:nvPr/>
        </p:nvGrpSpPr>
        <p:grpSpPr>
          <a:xfrm>
            <a:off x="10289223" y="3143058"/>
            <a:ext cx="569032" cy="569032"/>
            <a:chOff x="6350" y="4763"/>
            <a:chExt cx="492125" cy="492125"/>
          </a:xfrm>
          <a:solidFill>
            <a:schemeClr val="tx1">
              <a:lumMod val="65000"/>
              <a:lumOff val="35000"/>
            </a:schemeClr>
          </a:solidFill>
          <a:effectLst>
            <a:outerShdw blurRad="381000" dist="101600" dir="2700000" algn="ctr" rotWithShape="0">
              <a:srgbClr val="000000">
                <a:alpha val="30000"/>
              </a:srgbClr>
            </a:outerShdw>
          </a:effectLst>
        </p:grpSpPr>
        <p:sp>
          <p:nvSpPr>
            <p:cNvPr id="21"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2"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3"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24" name="MH_Other_2"/>
          <p:cNvSpPr/>
          <p:nvPr>
            <p:custDataLst>
              <p:tags r:id="rId1"/>
            </p:custDataLst>
          </p:nvPr>
        </p:nvSpPr>
        <p:spPr>
          <a:xfrm>
            <a:off x="6105795" y="2641807"/>
            <a:ext cx="1221401" cy="1221401"/>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lIns="0" rIns="0" anchor="ctr"/>
          <a:lstStyle/>
          <a:p>
            <a:pPr algn="ctr" defTabSz="685732"/>
            <a:r>
              <a:rPr lang="en-US" altLang="zh-CN" sz="2800" dirty="0">
                <a:solidFill>
                  <a:schemeClr val="bg1"/>
                </a:solidFill>
                <a:latin typeface="微软雅黑"/>
                <a:ea typeface="微软雅黑"/>
                <a:cs typeface="+mn-ea"/>
                <a:sym typeface="微软雅黑"/>
              </a:rPr>
              <a:t>03</a:t>
            </a:r>
            <a:endParaRPr lang="zh-CN" altLang="en-US" sz="2800" dirty="0">
              <a:solidFill>
                <a:schemeClr val="bg1"/>
              </a:solidFill>
              <a:latin typeface="微软雅黑"/>
              <a:ea typeface="微软雅黑"/>
              <a:cs typeface="+mn-ea"/>
              <a:sym typeface="微软雅黑"/>
            </a:endParaRPr>
          </a:p>
        </p:txBody>
      </p:sp>
      <p:sp>
        <p:nvSpPr>
          <p:cNvPr id="25" name="MH_Other_2"/>
          <p:cNvSpPr/>
          <p:nvPr>
            <p:custDataLst>
              <p:tags r:id="rId2"/>
            </p:custDataLst>
          </p:nvPr>
        </p:nvSpPr>
        <p:spPr>
          <a:xfrm>
            <a:off x="1092877" y="1425493"/>
            <a:ext cx="1221401" cy="1221401"/>
          </a:xfrm>
          <a:prstGeom prst="ellipse">
            <a:avLst/>
          </a:prstGeom>
          <a:ln/>
        </p:spPr>
        <p:style>
          <a:lnRef idx="1">
            <a:schemeClr val="accent6"/>
          </a:lnRef>
          <a:fillRef idx="2">
            <a:schemeClr val="accent6"/>
          </a:fillRef>
          <a:effectRef idx="1">
            <a:schemeClr val="accent6"/>
          </a:effectRef>
          <a:fontRef idx="minor">
            <a:schemeClr val="dk1"/>
          </a:fontRef>
        </p:style>
        <p:txBody>
          <a:bodyPr lIns="0" rIns="0" anchor="ctr"/>
          <a:lstStyle/>
          <a:p>
            <a:pPr algn="ctr" defTabSz="685732"/>
            <a:r>
              <a:rPr lang="en-US" altLang="zh-CN" sz="2800" dirty="0">
                <a:solidFill>
                  <a:schemeClr val="bg1"/>
                </a:solidFill>
                <a:latin typeface="微软雅黑"/>
                <a:ea typeface="微软雅黑"/>
                <a:cs typeface="+mn-ea"/>
                <a:sym typeface="微软雅黑"/>
              </a:rPr>
              <a:t>01</a:t>
            </a:r>
            <a:endParaRPr lang="zh-CN" altLang="en-US" sz="2800" dirty="0">
              <a:solidFill>
                <a:schemeClr val="bg1"/>
              </a:solidFill>
              <a:latin typeface="微软雅黑"/>
              <a:ea typeface="微软雅黑"/>
              <a:cs typeface="+mn-ea"/>
              <a:sym typeface="微软雅黑"/>
            </a:endParaRPr>
          </a:p>
        </p:txBody>
      </p:sp>
      <p:grpSp>
        <p:nvGrpSpPr>
          <p:cNvPr id="26" name="组合 15"/>
          <p:cNvGrpSpPr/>
          <p:nvPr/>
        </p:nvGrpSpPr>
        <p:grpSpPr>
          <a:xfrm>
            <a:off x="3468638" y="1357630"/>
            <a:ext cx="1465681" cy="1465681"/>
            <a:chOff x="304800" y="673100"/>
            <a:chExt cx="4000500" cy="4000500"/>
          </a:xfrm>
          <a:gradFill>
            <a:gsLst>
              <a:gs pos="0">
                <a:srgbClr val="23356F"/>
              </a:gs>
              <a:gs pos="100000">
                <a:srgbClr val="2D55A5"/>
              </a:gs>
            </a:gsLst>
            <a:lin ang="2700000" scaled="1"/>
          </a:gradFill>
          <a:effectLst>
            <a:outerShdw blurRad="381000" dist="101600" dir="2700000" algn="ctr" rotWithShape="0">
              <a:srgbClr val="000000">
                <a:alpha val="30000"/>
              </a:srgbClr>
            </a:outerShdw>
          </a:effectLst>
        </p:grpSpPr>
        <p:sp>
          <p:nvSpPr>
            <p:cNvPr id="27" name="同心圆 16"/>
            <p:cNvSpPr/>
            <p:nvPr/>
          </p:nvSpPr>
          <p:spPr>
            <a:xfrm>
              <a:off x="304800" y="673100"/>
              <a:ext cx="4000500" cy="4000500"/>
            </a:xfrm>
            <a:prstGeom prst="donut">
              <a:avLst>
                <a:gd name="adj" fmla="val 4879"/>
              </a:avLst>
            </a:prstGeom>
            <a:solidFill>
              <a:schemeClr val="tx1">
                <a:lumMod val="65000"/>
                <a:lumOff val="35000"/>
              </a:schemeClr>
            </a:solidFill>
            <a:ln>
              <a:noFill/>
            </a:ln>
            <a:effectLst/>
          </p:spPr>
          <p:txBody>
            <a:bodyPr anchor="ctr"/>
            <a:lstStyle/>
            <a:p>
              <a:pPr algn="ctr" defTabSz="685732"/>
              <a:endParaRPr lang="zh-CN" altLang="en-US" sz="1100">
                <a:solidFill>
                  <a:schemeClr val="bg1"/>
                </a:solidFill>
                <a:latin typeface="微软雅黑"/>
                <a:ea typeface="微软雅黑"/>
                <a:cs typeface="+mn-ea"/>
                <a:sym typeface="微软雅黑"/>
              </a:endParaRPr>
            </a:p>
          </p:txBody>
        </p:sp>
        <p:sp>
          <p:nvSpPr>
            <p:cNvPr id="28" name="椭圆 17"/>
            <p:cNvSpPr/>
            <p:nvPr/>
          </p:nvSpPr>
          <p:spPr>
            <a:xfrm>
              <a:off x="392115" y="760414"/>
              <a:ext cx="3825871" cy="3825871"/>
            </a:xfrm>
            <a:prstGeom prst="ellipse">
              <a:avLst/>
            </a:prstGeom>
            <a:ln/>
          </p:spPr>
          <p:style>
            <a:lnRef idx="3">
              <a:schemeClr val="lt1"/>
            </a:lnRef>
            <a:fillRef idx="1">
              <a:schemeClr val="accent6"/>
            </a:fillRef>
            <a:effectRef idx="1">
              <a:schemeClr val="accent6"/>
            </a:effectRef>
            <a:fontRef idx="minor">
              <a:schemeClr val="lt1"/>
            </a:fontRef>
          </p:style>
          <p:txBody>
            <a:bodyPr anchor="ctr"/>
            <a:lstStyle/>
            <a:p>
              <a:pPr algn="ctr" defTabSz="685732"/>
              <a:r>
                <a:rPr lang="en-US" altLang="zh-CN" sz="3200" dirty="0">
                  <a:solidFill>
                    <a:schemeClr val="bg1"/>
                  </a:solidFill>
                  <a:latin typeface="微软雅黑"/>
                  <a:ea typeface="微软雅黑"/>
                  <a:cs typeface="+mn-ea"/>
                  <a:sym typeface="微软雅黑"/>
                </a:rPr>
                <a:t>02</a:t>
              </a:r>
              <a:endParaRPr lang="zh-CN" altLang="en-US" sz="3200" dirty="0">
                <a:solidFill>
                  <a:schemeClr val="bg1"/>
                </a:solidFill>
                <a:latin typeface="微软雅黑"/>
                <a:ea typeface="微软雅黑"/>
                <a:cs typeface="+mn-ea"/>
                <a:sym typeface="微软雅黑"/>
              </a:endParaRPr>
            </a:p>
          </p:txBody>
        </p:sp>
      </p:grpSp>
      <p:sp>
        <p:nvSpPr>
          <p:cNvPr id="29" name="矩形 10"/>
          <p:cNvSpPr>
            <a:spLocks noChangeAspect="1"/>
          </p:cNvSpPr>
          <p:nvPr/>
        </p:nvSpPr>
        <p:spPr>
          <a:xfrm>
            <a:off x="9021838" y="178905"/>
            <a:ext cx="3122166" cy="2926544"/>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endParaRPr lang="ru-RU" sz="1600" b="1" dirty="0">
              <a:solidFill>
                <a:schemeClr val="bg1"/>
              </a:solidFill>
            </a:endParaRPr>
          </a:p>
          <a:p>
            <a:pPr algn="ctr"/>
            <a:r>
              <a:rPr lang="ru-RU" sz="1600" b="1" dirty="0" err="1">
                <a:solidFill>
                  <a:schemeClr val="bg1"/>
                </a:solidFill>
              </a:rPr>
              <a:t>Ұнамайтын</a:t>
            </a:r>
            <a:r>
              <a:rPr lang="ru-RU" sz="1600" b="1" dirty="0">
                <a:solidFill>
                  <a:schemeClr val="bg1"/>
                </a:solidFill>
              </a:rPr>
              <a:t> </a:t>
            </a:r>
            <a:r>
              <a:rPr lang="ru-RU" sz="1600" b="1" dirty="0" err="1">
                <a:solidFill>
                  <a:schemeClr val="bg1"/>
                </a:solidFill>
              </a:rPr>
              <a:t>адамдар</a:t>
            </a:r>
            <a:r>
              <a:rPr lang="ru-RU" sz="1600" b="1" dirty="0">
                <a:solidFill>
                  <a:schemeClr val="bg1"/>
                </a:solidFill>
              </a:rPr>
              <a:t> </a:t>
            </a:r>
            <a:r>
              <a:rPr lang="ru-RU" sz="1600" b="1" dirty="0" err="1">
                <a:solidFill>
                  <a:schemeClr val="bg1"/>
                </a:solidFill>
              </a:rPr>
              <a:t>парақшаларыңды</a:t>
            </a:r>
            <a:r>
              <a:rPr lang="ru-RU" sz="1600" b="1" dirty="0">
                <a:solidFill>
                  <a:schemeClr val="bg1"/>
                </a:solidFill>
              </a:rPr>
              <a:t> </a:t>
            </a:r>
            <a:r>
              <a:rPr lang="ru-RU" sz="1600" b="1" dirty="0" err="1">
                <a:solidFill>
                  <a:schemeClr val="bg1"/>
                </a:solidFill>
              </a:rPr>
              <a:t>көре</a:t>
            </a:r>
            <a:r>
              <a:rPr lang="ru-RU" sz="1600" b="1" dirty="0">
                <a:solidFill>
                  <a:schemeClr val="bg1"/>
                </a:solidFill>
              </a:rPr>
              <a:t> </a:t>
            </a:r>
            <a:r>
              <a:rPr lang="ru-RU" sz="1600" b="1" dirty="0" err="1">
                <a:solidFill>
                  <a:schemeClr val="bg1"/>
                </a:solidFill>
              </a:rPr>
              <a:t>алмауы</a:t>
            </a:r>
            <a:r>
              <a:rPr lang="ru-RU" sz="1600" b="1" dirty="0">
                <a:solidFill>
                  <a:schemeClr val="bg1"/>
                </a:solidFill>
              </a:rPr>
              <a:t> </a:t>
            </a:r>
            <a:r>
              <a:rPr lang="ru-RU" sz="1600" b="1" dirty="0" err="1">
                <a:solidFill>
                  <a:schemeClr val="bg1"/>
                </a:solidFill>
              </a:rPr>
              <a:t>үшін</a:t>
            </a:r>
            <a:r>
              <a:rPr lang="ru-RU" sz="1600" b="1" dirty="0">
                <a:solidFill>
                  <a:schemeClr val="bg1"/>
                </a:solidFill>
              </a:rPr>
              <a:t> </a:t>
            </a:r>
            <a:r>
              <a:rPr lang="ru-RU" sz="1600" b="1" dirty="0" err="1">
                <a:solidFill>
                  <a:schemeClr val="bg1"/>
                </a:solidFill>
              </a:rPr>
              <a:t>және</a:t>
            </a:r>
            <a:r>
              <a:rPr lang="ru-RU" sz="1600" b="1" dirty="0">
                <a:solidFill>
                  <a:schemeClr val="bg1"/>
                </a:solidFill>
              </a:rPr>
              <a:t> </a:t>
            </a:r>
            <a:r>
              <a:rPr lang="ru-RU" sz="1600" b="1" dirty="0" err="1">
                <a:solidFill>
                  <a:schemeClr val="bg1"/>
                </a:solidFill>
              </a:rPr>
              <a:t>сендермен</a:t>
            </a:r>
            <a:r>
              <a:rPr lang="ru-RU" sz="1600" b="1" dirty="0">
                <a:solidFill>
                  <a:schemeClr val="bg1"/>
                </a:solidFill>
              </a:rPr>
              <a:t> </a:t>
            </a:r>
            <a:r>
              <a:rPr lang="ru-RU" sz="1600" b="1" dirty="0" err="1">
                <a:solidFill>
                  <a:schemeClr val="bg1"/>
                </a:solidFill>
              </a:rPr>
              <a:t>байланысқа</a:t>
            </a:r>
            <a:r>
              <a:rPr lang="ru-RU" sz="1600" b="1" dirty="0">
                <a:solidFill>
                  <a:schemeClr val="bg1"/>
                </a:solidFill>
              </a:rPr>
              <a:t> </a:t>
            </a:r>
            <a:r>
              <a:rPr lang="ru-RU" sz="1600" b="1" dirty="0" err="1">
                <a:solidFill>
                  <a:schemeClr val="bg1"/>
                </a:solidFill>
              </a:rPr>
              <a:t>шыға</a:t>
            </a:r>
            <a:r>
              <a:rPr lang="ru-RU" sz="1600" b="1" dirty="0">
                <a:solidFill>
                  <a:schemeClr val="bg1"/>
                </a:solidFill>
              </a:rPr>
              <a:t> </a:t>
            </a:r>
            <a:r>
              <a:rPr lang="ru-RU" sz="1600" b="1" dirty="0" err="1">
                <a:solidFill>
                  <a:schemeClr val="bg1"/>
                </a:solidFill>
              </a:rPr>
              <a:t>алмауы</a:t>
            </a:r>
            <a:r>
              <a:rPr lang="ru-RU" sz="1600" b="1" dirty="0">
                <a:solidFill>
                  <a:schemeClr val="bg1"/>
                </a:solidFill>
              </a:rPr>
              <a:t> </a:t>
            </a:r>
            <a:r>
              <a:rPr lang="ru-RU" sz="1600" b="1" dirty="0" err="1">
                <a:solidFill>
                  <a:schemeClr val="bg1"/>
                </a:solidFill>
              </a:rPr>
              <a:t>үшін</a:t>
            </a:r>
            <a:r>
              <a:rPr lang="ru-RU" sz="1600" b="1" dirty="0">
                <a:solidFill>
                  <a:schemeClr val="bg1"/>
                </a:solidFill>
              </a:rPr>
              <a:t>, «</a:t>
            </a:r>
            <a:r>
              <a:rPr lang="ru-RU" sz="1600" b="1" dirty="0" err="1">
                <a:solidFill>
                  <a:schemeClr val="bg1"/>
                </a:solidFill>
              </a:rPr>
              <a:t>достар</a:t>
            </a:r>
            <a:r>
              <a:rPr lang="ru-RU" sz="1600" b="1" dirty="0">
                <a:solidFill>
                  <a:schemeClr val="bg1"/>
                </a:solidFill>
              </a:rPr>
              <a:t> </a:t>
            </a:r>
            <a:r>
              <a:rPr lang="ru-RU" sz="1600" b="1" dirty="0" err="1">
                <a:solidFill>
                  <a:schemeClr val="bg1"/>
                </a:solidFill>
              </a:rPr>
              <a:t>тізімінен</a:t>
            </a:r>
            <a:r>
              <a:rPr lang="ru-RU" sz="1600" b="1" dirty="0">
                <a:solidFill>
                  <a:schemeClr val="bg1"/>
                </a:solidFill>
              </a:rPr>
              <a:t> </a:t>
            </a:r>
            <a:r>
              <a:rPr lang="ru-RU" sz="1600" b="1" dirty="0" err="1">
                <a:solidFill>
                  <a:schemeClr val="bg1"/>
                </a:solidFill>
              </a:rPr>
              <a:t>шығарып</a:t>
            </a:r>
            <a:r>
              <a:rPr lang="ru-RU" sz="1600" b="1" dirty="0">
                <a:solidFill>
                  <a:schemeClr val="bg1"/>
                </a:solidFill>
              </a:rPr>
              <a:t> </a:t>
            </a:r>
            <a:r>
              <a:rPr lang="ru-RU" sz="1600" b="1" dirty="0" err="1">
                <a:solidFill>
                  <a:schemeClr val="bg1"/>
                </a:solidFill>
              </a:rPr>
              <a:t>тастаңдар</a:t>
            </a:r>
            <a:r>
              <a:rPr lang="ru-RU" sz="1600" b="1" dirty="0">
                <a:solidFill>
                  <a:schemeClr val="bg1"/>
                </a:solidFill>
              </a:rPr>
              <a:t>», </a:t>
            </a:r>
            <a:r>
              <a:rPr lang="ru-RU" sz="1600" b="1" dirty="0" err="1">
                <a:solidFill>
                  <a:schemeClr val="bg1"/>
                </a:solidFill>
              </a:rPr>
              <a:t>толығымен</a:t>
            </a:r>
            <a:r>
              <a:rPr lang="ru-RU" sz="1600" b="1" dirty="0">
                <a:solidFill>
                  <a:schemeClr val="bg1"/>
                </a:solidFill>
              </a:rPr>
              <a:t> </a:t>
            </a:r>
            <a:r>
              <a:rPr lang="ru-RU" sz="1600" b="1" dirty="0" err="1">
                <a:solidFill>
                  <a:schemeClr val="bg1"/>
                </a:solidFill>
              </a:rPr>
              <a:t>бұғаттап</a:t>
            </a:r>
            <a:r>
              <a:rPr lang="ru-RU" sz="1600" b="1" dirty="0">
                <a:solidFill>
                  <a:schemeClr val="bg1"/>
                </a:solidFill>
              </a:rPr>
              <a:t> </a:t>
            </a:r>
            <a:r>
              <a:rPr lang="ru-RU" sz="1600" b="1" dirty="0" err="1">
                <a:solidFill>
                  <a:schemeClr val="bg1"/>
                </a:solidFill>
              </a:rPr>
              <a:t>тастаңдар</a:t>
            </a:r>
            <a:endParaRPr lang="ru-RU" sz="1600" b="1" dirty="0">
              <a:solidFill>
                <a:schemeClr val="bg1"/>
              </a:solidFill>
            </a:endParaRPr>
          </a:p>
          <a:p>
            <a:endParaRPr lang="ru-RU" sz="1200" b="1" dirty="0">
              <a:solidFill>
                <a:srgbClr val="002060"/>
              </a:solidFill>
            </a:endParaRPr>
          </a:p>
        </p:txBody>
      </p:sp>
      <p:sp>
        <p:nvSpPr>
          <p:cNvPr id="31" name="TextBox 11"/>
          <p:cNvSpPr txBox="1">
            <a:spLocks noChangeArrowheads="1"/>
          </p:cNvSpPr>
          <p:nvPr/>
        </p:nvSpPr>
        <p:spPr bwMode="auto">
          <a:xfrm flipH="1">
            <a:off x="415266" y="4186055"/>
            <a:ext cx="2466966" cy="1323439"/>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Tx/>
              <a:buChar char="-"/>
            </a:pPr>
            <a:r>
              <a:rPr lang="ru-RU" sz="1600" b="1" dirty="0">
                <a:solidFill>
                  <a:srgbClr val="002060"/>
                </a:solidFill>
              </a:rPr>
              <a:t> </a:t>
            </a:r>
            <a:r>
              <a:rPr lang="ru-RU" sz="1600" b="1" dirty="0" err="1">
                <a:solidFill>
                  <a:srgbClr val="002060"/>
                </a:solidFill>
              </a:rPr>
              <a:t>мекен-жай</a:t>
            </a:r>
            <a:endParaRPr lang="ru-RU" sz="1600" b="1" dirty="0">
              <a:solidFill>
                <a:srgbClr val="002060"/>
              </a:solidFill>
            </a:endParaRPr>
          </a:p>
          <a:p>
            <a:pPr>
              <a:buFontTx/>
              <a:buChar char="-"/>
            </a:pPr>
            <a:r>
              <a:rPr lang="ru-RU" sz="1600" b="1" dirty="0">
                <a:solidFill>
                  <a:srgbClr val="002060"/>
                </a:solidFill>
              </a:rPr>
              <a:t> телефон </a:t>
            </a:r>
            <a:r>
              <a:rPr lang="ru-RU" sz="1600" b="1" dirty="0" err="1">
                <a:solidFill>
                  <a:srgbClr val="002060"/>
                </a:solidFill>
              </a:rPr>
              <a:t>нөмірі</a:t>
            </a:r>
            <a:endParaRPr lang="ru-RU" sz="1600" b="1" dirty="0">
              <a:solidFill>
                <a:srgbClr val="002060"/>
              </a:solidFill>
            </a:endParaRPr>
          </a:p>
          <a:p>
            <a:pPr>
              <a:buFontTx/>
              <a:buChar char="-"/>
            </a:pPr>
            <a:r>
              <a:rPr lang="ru-RU" sz="1600" b="1" dirty="0">
                <a:solidFill>
                  <a:srgbClr val="002060"/>
                </a:solidFill>
              </a:rPr>
              <a:t> </a:t>
            </a:r>
            <a:r>
              <a:rPr lang="ru-RU" sz="1600" b="1" dirty="0" err="1">
                <a:solidFill>
                  <a:srgbClr val="002060"/>
                </a:solidFill>
              </a:rPr>
              <a:t>мектеп</a:t>
            </a:r>
            <a:r>
              <a:rPr lang="ru-RU" sz="1600" b="1" dirty="0">
                <a:solidFill>
                  <a:srgbClr val="002060"/>
                </a:solidFill>
              </a:rPr>
              <a:t> </a:t>
            </a:r>
            <a:r>
              <a:rPr lang="ru-RU" sz="1600" b="1" dirty="0" err="1">
                <a:solidFill>
                  <a:srgbClr val="002060"/>
                </a:solidFill>
              </a:rPr>
              <a:t>атауы</a:t>
            </a:r>
            <a:endParaRPr lang="ru-RU" sz="1600" b="1" dirty="0">
              <a:solidFill>
                <a:srgbClr val="002060"/>
              </a:solidFill>
            </a:endParaRPr>
          </a:p>
          <a:p>
            <a:pPr>
              <a:buFontTx/>
              <a:buChar char="-"/>
            </a:pPr>
            <a:r>
              <a:rPr lang="ru-RU" sz="1600" b="1" dirty="0">
                <a:solidFill>
                  <a:srgbClr val="002060"/>
                </a:solidFill>
              </a:rPr>
              <a:t> </a:t>
            </a:r>
            <a:r>
              <a:rPr lang="ru-RU" sz="1600" b="1" dirty="0" err="1">
                <a:solidFill>
                  <a:srgbClr val="002060"/>
                </a:solidFill>
              </a:rPr>
              <a:t>кілтсөз</a:t>
            </a:r>
            <a:endParaRPr lang="ru-RU" sz="1600" b="1" dirty="0">
              <a:solidFill>
                <a:srgbClr val="002060"/>
              </a:solidFill>
            </a:endParaRPr>
          </a:p>
          <a:p>
            <a:pPr>
              <a:buFontTx/>
              <a:buChar char="-"/>
            </a:pPr>
            <a:r>
              <a:rPr lang="ru-RU" sz="1600" b="1" dirty="0">
                <a:solidFill>
                  <a:srgbClr val="002060"/>
                </a:solidFill>
              </a:rPr>
              <a:t> …..</a:t>
            </a:r>
          </a:p>
        </p:txBody>
      </p:sp>
      <p:sp>
        <p:nvSpPr>
          <p:cNvPr id="32" name="TextBox 11"/>
          <p:cNvSpPr txBox="1">
            <a:spLocks noChangeArrowheads="1"/>
          </p:cNvSpPr>
          <p:nvPr/>
        </p:nvSpPr>
        <p:spPr bwMode="auto">
          <a:xfrm flipH="1">
            <a:off x="134758" y="3534574"/>
            <a:ext cx="2592806" cy="61555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2000" b="1" dirty="0">
                <a:solidFill>
                  <a:schemeClr val="accent2">
                    <a:lumMod val="75000"/>
                  </a:schemeClr>
                </a:solidFill>
              </a:rPr>
              <a:t>!</a:t>
            </a:r>
            <a:r>
              <a:rPr lang="ru-RU" sz="1400" b="1" dirty="0">
                <a:solidFill>
                  <a:srgbClr val="002060"/>
                </a:solidFill>
              </a:rPr>
              <a:t> ЖЕКЕ МӘЛІМЕТТЕРІҢДІ ЕШКІМГЕ АЙТПАҢДАР</a:t>
            </a:r>
          </a:p>
        </p:txBody>
      </p:sp>
      <p:sp>
        <p:nvSpPr>
          <p:cNvPr id="33" name="TextBox 11"/>
          <p:cNvSpPr txBox="1">
            <a:spLocks noChangeArrowheads="1"/>
          </p:cNvSpPr>
          <p:nvPr/>
        </p:nvSpPr>
        <p:spPr bwMode="auto">
          <a:xfrm flipH="1">
            <a:off x="2915919" y="3937707"/>
            <a:ext cx="2443218" cy="156966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Әлеуметтік</a:t>
            </a:r>
            <a:r>
              <a:rPr lang="ru-RU" sz="1600" b="1" dirty="0">
                <a:solidFill>
                  <a:srgbClr val="002060"/>
                </a:solidFill>
              </a:rPr>
              <a:t> </a:t>
            </a:r>
            <a:r>
              <a:rPr lang="ru-RU" sz="1600" b="1" dirty="0" err="1">
                <a:solidFill>
                  <a:srgbClr val="002060"/>
                </a:solidFill>
              </a:rPr>
              <a:t>желілерге</a:t>
            </a:r>
            <a:r>
              <a:rPr lang="ru-RU" sz="1600" b="1" dirty="0">
                <a:solidFill>
                  <a:srgbClr val="002060"/>
                </a:solidFill>
              </a:rPr>
              <a:t> </a:t>
            </a:r>
            <a:r>
              <a:rPr lang="ru-RU" sz="1600" b="1" dirty="0" err="1">
                <a:solidFill>
                  <a:srgbClr val="002060"/>
                </a:solidFill>
              </a:rPr>
              <a:t>арналған</a:t>
            </a:r>
            <a:r>
              <a:rPr lang="ru-RU" sz="1600" b="1" dirty="0">
                <a:solidFill>
                  <a:srgbClr val="002060"/>
                </a:solidFill>
              </a:rPr>
              <a:t> </a:t>
            </a:r>
            <a:r>
              <a:rPr lang="ru-RU" sz="1600" b="1" dirty="0" err="1">
                <a:solidFill>
                  <a:srgbClr val="002060"/>
                </a:solidFill>
              </a:rPr>
              <a:t>сүйікті</a:t>
            </a:r>
            <a:r>
              <a:rPr lang="ru-RU" sz="1600" b="1" dirty="0">
                <a:solidFill>
                  <a:srgbClr val="002060"/>
                </a:solidFill>
              </a:rPr>
              <a:t> </a:t>
            </a:r>
            <a:r>
              <a:rPr lang="ru-RU" sz="1600" b="1" dirty="0" err="1">
                <a:solidFill>
                  <a:srgbClr val="002060"/>
                </a:solidFill>
              </a:rPr>
              <a:t>қосымшаларыңның</a:t>
            </a:r>
            <a:r>
              <a:rPr lang="ru-RU" sz="1600" b="1" dirty="0">
                <a:solidFill>
                  <a:srgbClr val="002060"/>
                </a:solidFill>
              </a:rPr>
              <a:t> </a:t>
            </a:r>
            <a:r>
              <a:rPr lang="ru-RU" sz="1600" b="1" dirty="0" err="1">
                <a:solidFill>
                  <a:srgbClr val="002060"/>
                </a:solidFill>
              </a:rPr>
              <a:t>құпиялық</a:t>
            </a:r>
            <a:r>
              <a:rPr lang="ru-RU" sz="1600" b="1" dirty="0">
                <a:solidFill>
                  <a:srgbClr val="002060"/>
                </a:solidFill>
              </a:rPr>
              <a:t> </a:t>
            </a:r>
            <a:r>
              <a:rPr lang="ru-RU" sz="1600" b="1" dirty="0" err="1">
                <a:solidFill>
                  <a:srgbClr val="002060"/>
                </a:solidFill>
              </a:rPr>
              <a:t>баптауларын</a:t>
            </a:r>
            <a:r>
              <a:rPr lang="ru-RU" sz="1600" b="1" dirty="0">
                <a:solidFill>
                  <a:srgbClr val="002060"/>
                </a:solidFill>
              </a:rPr>
              <a:t> </a:t>
            </a:r>
            <a:r>
              <a:rPr lang="ru-RU" sz="1600" b="1" dirty="0" err="1">
                <a:solidFill>
                  <a:srgbClr val="002060"/>
                </a:solidFill>
              </a:rPr>
              <a:t>туралы</a:t>
            </a:r>
            <a:r>
              <a:rPr lang="ru-RU" sz="1600" b="1" dirty="0">
                <a:solidFill>
                  <a:srgbClr val="002060"/>
                </a:solidFill>
              </a:rPr>
              <a:t> </a:t>
            </a:r>
            <a:r>
              <a:rPr lang="ru-RU" sz="1600" b="1" dirty="0" err="1">
                <a:solidFill>
                  <a:srgbClr val="002060"/>
                </a:solidFill>
              </a:rPr>
              <a:t>біліп</a:t>
            </a:r>
            <a:r>
              <a:rPr lang="ru-RU" sz="1600" b="1" dirty="0">
                <a:solidFill>
                  <a:srgbClr val="002060"/>
                </a:solidFill>
              </a:rPr>
              <a:t> </a:t>
            </a:r>
            <a:r>
              <a:rPr lang="ru-RU" sz="1600" b="1" dirty="0" err="1">
                <a:solidFill>
                  <a:srgbClr val="002060"/>
                </a:solidFill>
              </a:rPr>
              <a:t>алыңдар</a:t>
            </a:r>
            <a:endParaRPr lang="ru-RU" altLang="zh-CN" sz="1600" dirty="0">
              <a:solidFill>
                <a:schemeClr val="tx1">
                  <a:lumMod val="75000"/>
                  <a:lumOff val="25000"/>
                </a:schemeClr>
              </a:solidFill>
              <a:cs typeface="Open Sans" panose="020B0606030504020204" pitchFamily="34" charset="0"/>
            </a:endParaRPr>
          </a:p>
        </p:txBody>
      </p:sp>
      <p:sp>
        <p:nvSpPr>
          <p:cNvPr id="35" name="TextBox 11"/>
          <p:cNvSpPr txBox="1">
            <a:spLocks noChangeArrowheads="1"/>
          </p:cNvSpPr>
          <p:nvPr/>
        </p:nvSpPr>
        <p:spPr bwMode="auto">
          <a:xfrm flipH="1">
            <a:off x="5510466" y="4662077"/>
            <a:ext cx="3111231" cy="156966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Тіркеулік</a:t>
            </a:r>
            <a:r>
              <a:rPr lang="ru-RU" sz="1600" b="1" dirty="0">
                <a:solidFill>
                  <a:srgbClr val="002060"/>
                </a:solidFill>
              </a:rPr>
              <a:t> </a:t>
            </a:r>
            <a:r>
              <a:rPr lang="ru-RU" sz="1600" b="1" dirty="0" err="1">
                <a:solidFill>
                  <a:srgbClr val="002060"/>
                </a:solidFill>
              </a:rPr>
              <a:t>жазбаларыңның</a:t>
            </a:r>
            <a:r>
              <a:rPr lang="ru-RU" sz="1600" b="1" dirty="0">
                <a:solidFill>
                  <a:srgbClr val="002060"/>
                </a:solidFill>
              </a:rPr>
              <a:t> </a:t>
            </a:r>
            <a:r>
              <a:rPr lang="ru-RU" sz="1600" b="1" dirty="0" err="1">
                <a:solidFill>
                  <a:srgbClr val="002060"/>
                </a:solidFill>
              </a:rPr>
              <a:t>құпиялық</a:t>
            </a:r>
            <a:r>
              <a:rPr lang="ru-RU" sz="1600" b="1" dirty="0">
                <a:solidFill>
                  <a:srgbClr val="002060"/>
                </a:solidFill>
              </a:rPr>
              <a:t> </a:t>
            </a:r>
            <a:r>
              <a:rPr lang="ru-RU" sz="1600" b="1" dirty="0" err="1">
                <a:solidFill>
                  <a:srgbClr val="002060"/>
                </a:solidFill>
              </a:rPr>
              <a:t>баптауларын</a:t>
            </a:r>
            <a:r>
              <a:rPr lang="ru-RU" sz="1600" b="1" dirty="0">
                <a:solidFill>
                  <a:srgbClr val="002060"/>
                </a:solidFill>
              </a:rPr>
              <a:t> </a:t>
            </a:r>
            <a:r>
              <a:rPr lang="ru-RU" sz="1600" b="1" dirty="0" err="1">
                <a:solidFill>
                  <a:srgbClr val="002060"/>
                </a:solidFill>
              </a:rPr>
              <a:t>өзгертіп</a:t>
            </a:r>
            <a:r>
              <a:rPr lang="ru-RU" sz="1600" b="1" dirty="0">
                <a:solidFill>
                  <a:srgbClr val="002060"/>
                </a:solidFill>
              </a:rPr>
              <a:t>, </a:t>
            </a:r>
            <a:r>
              <a:rPr lang="ru-RU" sz="1600" b="1" dirty="0" err="1">
                <a:solidFill>
                  <a:srgbClr val="002060"/>
                </a:solidFill>
              </a:rPr>
              <a:t>парақшаларыңды</a:t>
            </a:r>
            <a:r>
              <a:rPr lang="ru-RU" sz="1600" b="1" dirty="0">
                <a:solidFill>
                  <a:srgbClr val="002060"/>
                </a:solidFill>
              </a:rPr>
              <a:t> </a:t>
            </a:r>
            <a:r>
              <a:rPr lang="ru-RU" sz="1600" b="1" dirty="0" err="1">
                <a:solidFill>
                  <a:srgbClr val="002060"/>
                </a:solidFill>
              </a:rPr>
              <a:t>кім</a:t>
            </a:r>
            <a:r>
              <a:rPr lang="ru-RU" sz="1600" b="1" dirty="0">
                <a:solidFill>
                  <a:srgbClr val="002060"/>
                </a:solidFill>
              </a:rPr>
              <a:t> </a:t>
            </a:r>
            <a:r>
              <a:rPr lang="ru-RU" sz="1600" b="1" dirty="0" err="1">
                <a:solidFill>
                  <a:srgbClr val="002060"/>
                </a:solidFill>
              </a:rPr>
              <a:t>көре</a:t>
            </a:r>
            <a:r>
              <a:rPr lang="ru-RU" sz="1600" b="1" dirty="0">
                <a:solidFill>
                  <a:srgbClr val="002060"/>
                </a:solidFill>
              </a:rPr>
              <a:t> </a:t>
            </a:r>
            <a:r>
              <a:rPr lang="ru-RU" sz="1600" b="1" dirty="0" err="1">
                <a:solidFill>
                  <a:srgbClr val="002060"/>
                </a:solidFill>
              </a:rPr>
              <a:t>алатынын</a:t>
            </a:r>
            <a:r>
              <a:rPr lang="ru-RU" sz="1600" b="1" dirty="0">
                <a:solidFill>
                  <a:srgbClr val="002060"/>
                </a:solidFill>
              </a:rPr>
              <a:t>, </a:t>
            </a:r>
            <a:r>
              <a:rPr lang="ru-RU" sz="1600" b="1" dirty="0" err="1">
                <a:solidFill>
                  <a:srgbClr val="002060"/>
                </a:solidFill>
              </a:rPr>
              <a:t>кім</a:t>
            </a:r>
            <a:r>
              <a:rPr lang="ru-RU" sz="1600" b="1" dirty="0">
                <a:solidFill>
                  <a:srgbClr val="002060"/>
                </a:solidFill>
              </a:rPr>
              <a:t> </a:t>
            </a:r>
            <a:r>
              <a:rPr lang="ru-RU" sz="1600" b="1" dirty="0" err="1">
                <a:solidFill>
                  <a:srgbClr val="002060"/>
                </a:solidFill>
              </a:rPr>
              <a:t>тікелей</a:t>
            </a:r>
            <a:r>
              <a:rPr lang="ru-RU" sz="1600" b="1" dirty="0">
                <a:solidFill>
                  <a:srgbClr val="002060"/>
                </a:solidFill>
              </a:rPr>
              <a:t> </a:t>
            </a:r>
            <a:r>
              <a:rPr lang="ru-RU" sz="1600" b="1" dirty="0" err="1">
                <a:solidFill>
                  <a:srgbClr val="002060"/>
                </a:solidFill>
              </a:rPr>
              <a:t>хабарлама</a:t>
            </a:r>
            <a:r>
              <a:rPr lang="ru-RU" sz="1600" b="1" dirty="0">
                <a:solidFill>
                  <a:srgbClr val="002060"/>
                </a:solidFill>
              </a:rPr>
              <a:t> </a:t>
            </a:r>
            <a:r>
              <a:rPr lang="ru-RU" sz="1600" b="1" dirty="0" err="1">
                <a:solidFill>
                  <a:srgbClr val="002060"/>
                </a:solidFill>
              </a:rPr>
              <a:t>жібере</a:t>
            </a:r>
            <a:r>
              <a:rPr lang="ru-RU" sz="1600" b="1" dirty="0">
                <a:solidFill>
                  <a:srgbClr val="002060"/>
                </a:solidFill>
              </a:rPr>
              <a:t> </a:t>
            </a:r>
            <a:r>
              <a:rPr lang="ru-RU" sz="1600" b="1" dirty="0" err="1">
                <a:solidFill>
                  <a:srgbClr val="002060"/>
                </a:solidFill>
              </a:rPr>
              <a:t>алатынын</a:t>
            </a:r>
            <a:r>
              <a:rPr lang="ru-RU" sz="1600" b="1" dirty="0">
                <a:solidFill>
                  <a:srgbClr val="002060"/>
                </a:solidFill>
              </a:rPr>
              <a:t> </a:t>
            </a:r>
            <a:r>
              <a:rPr lang="ru-RU" sz="1600" b="1" dirty="0" err="1">
                <a:solidFill>
                  <a:srgbClr val="002060"/>
                </a:solidFill>
              </a:rPr>
              <a:t>шешіп</a:t>
            </a:r>
            <a:r>
              <a:rPr lang="ru-RU" sz="1600" b="1" dirty="0">
                <a:solidFill>
                  <a:srgbClr val="002060"/>
                </a:solidFill>
              </a:rPr>
              <a:t> </a:t>
            </a:r>
            <a:r>
              <a:rPr lang="ru-RU" sz="1600" b="1" dirty="0" err="1">
                <a:solidFill>
                  <a:srgbClr val="002060"/>
                </a:solidFill>
              </a:rPr>
              <a:t>алыңдар</a:t>
            </a:r>
            <a:endParaRPr lang="ru-RU" sz="1600" b="1" dirty="0">
              <a:solidFill>
                <a:srgbClr val="002060"/>
              </a:solidFill>
            </a:endParaRPr>
          </a:p>
        </p:txBody>
      </p:sp>
      <p:sp>
        <p:nvSpPr>
          <p:cNvPr id="37" name="TextBox 11"/>
          <p:cNvSpPr txBox="1">
            <a:spLocks noChangeArrowheads="1"/>
          </p:cNvSpPr>
          <p:nvPr/>
        </p:nvSpPr>
        <p:spPr bwMode="auto">
          <a:xfrm flipH="1">
            <a:off x="9104015" y="4201914"/>
            <a:ext cx="2867159" cy="206210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err="1">
                <a:solidFill>
                  <a:srgbClr val="002060"/>
                </a:solidFill>
              </a:rPr>
              <a:t>Интернетте</a:t>
            </a:r>
            <a:r>
              <a:rPr lang="ru-RU" sz="1600" b="1" dirty="0">
                <a:solidFill>
                  <a:srgbClr val="002060"/>
                </a:solidFill>
              </a:rPr>
              <a:t> </a:t>
            </a:r>
            <a:r>
              <a:rPr lang="ru-RU" sz="1600" b="1" dirty="0" err="1">
                <a:solidFill>
                  <a:srgbClr val="002060"/>
                </a:solidFill>
              </a:rPr>
              <a:t>бір</a:t>
            </a:r>
            <a:r>
              <a:rPr lang="ru-RU" sz="1600" b="1" dirty="0">
                <a:solidFill>
                  <a:srgbClr val="002060"/>
                </a:solidFill>
              </a:rPr>
              <a:t> </a:t>
            </a:r>
            <a:r>
              <a:rPr lang="ru-RU" sz="1600" b="1" dirty="0" err="1">
                <a:solidFill>
                  <a:srgbClr val="002060"/>
                </a:solidFill>
              </a:rPr>
              <a:t>нәрсені</a:t>
            </a:r>
            <a:r>
              <a:rPr lang="ru-RU" sz="1600" b="1" dirty="0">
                <a:solidFill>
                  <a:srgbClr val="002060"/>
                </a:solidFill>
              </a:rPr>
              <a:t> </a:t>
            </a:r>
            <a:r>
              <a:rPr lang="ru-RU" sz="1600" b="1" dirty="0" err="1">
                <a:solidFill>
                  <a:srgbClr val="002060"/>
                </a:solidFill>
              </a:rPr>
              <a:t>жарияламас</a:t>
            </a:r>
            <a:r>
              <a:rPr lang="ru-RU" sz="1600" b="1" dirty="0">
                <a:solidFill>
                  <a:srgbClr val="002060"/>
                </a:solidFill>
              </a:rPr>
              <a:t> </a:t>
            </a:r>
            <a:r>
              <a:rPr lang="ru-RU" sz="1600" b="1" dirty="0" err="1">
                <a:solidFill>
                  <a:srgbClr val="002060"/>
                </a:solidFill>
              </a:rPr>
              <a:t>бұрын</a:t>
            </a:r>
            <a:r>
              <a:rPr lang="ru-RU" sz="1600" b="1" dirty="0">
                <a:solidFill>
                  <a:srgbClr val="002060"/>
                </a:solidFill>
              </a:rPr>
              <a:t> немесе </a:t>
            </a:r>
            <a:r>
              <a:rPr lang="ru-RU" sz="1600" b="1" dirty="0" err="1">
                <a:solidFill>
                  <a:srgbClr val="002060"/>
                </a:solidFill>
              </a:rPr>
              <a:t>бөліспес</a:t>
            </a:r>
            <a:r>
              <a:rPr lang="ru-RU" sz="1600" b="1" dirty="0">
                <a:solidFill>
                  <a:srgbClr val="002060"/>
                </a:solidFill>
              </a:rPr>
              <a:t> </a:t>
            </a:r>
            <a:r>
              <a:rPr lang="ru-RU" sz="1600" b="1" dirty="0" err="1">
                <a:solidFill>
                  <a:srgbClr val="002060"/>
                </a:solidFill>
              </a:rPr>
              <a:t>бұрын</a:t>
            </a:r>
            <a:r>
              <a:rPr lang="ru-RU" sz="1600" b="1" dirty="0">
                <a:solidFill>
                  <a:srgbClr val="002060"/>
                </a:solidFill>
              </a:rPr>
              <a:t> </a:t>
            </a:r>
            <a:r>
              <a:rPr lang="ru-RU" sz="1600" b="1" dirty="0" err="1">
                <a:solidFill>
                  <a:srgbClr val="002060"/>
                </a:solidFill>
              </a:rPr>
              <a:t>екі</a:t>
            </a:r>
            <a:r>
              <a:rPr lang="ru-RU" sz="1600" b="1" dirty="0">
                <a:solidFill>
                  <a:srgbClr val="002060"/>
                </a:solidFill>
              </a:rPr>
              <a:t> </a:t>
            </a:r>
            <a:r>
              <a:rPr lang="ru-RU" sz="1600" b="1" dirty="0" err="1">
                <a:solidFill>
                  <a:srgbClr val="002060"/>
                </a:solidFill>
              </a:rPr>
              <a:t>қайтара</a:t>
            </a:r>
            <a:r>
              <a:rPr lang="ru-RU" sz="1600" b="1" dirty="0">
                <a:solidFill>
                  <a:srgbClr val="002060"/>
                </a:solidFill>
              </a:rPr>
              <a:t> </a:t>
            </a:r>
            <a:r>
              <a:rPr lang="ru-RU" sz="1600" b="1" dirty="0" err="1">
                <a:solidFill>
                  <a:srgbClr val="002060"/>
                </a:solidFill>
              </a:rPr>
              <a:t>ойланыңдар</a:t>
            </a:r>
            <a:r>
              <a:rPr lang="ru-RU" sz="1600" b="1" dirty="0">
                <a:solidFill>
                  <a:srgbClr val="002060"/>
                </a:solidFill>
              </a:rPr>
              <a:t>, </a:t>
            </a:r>
            <a:r>
              <a:rPr lang="ru-RU" sz="1600" b="1" dirty="0" err="1">
                <a:solidFill>
                  <a:srgbClr val="002060"/>
                </a:solidFill>
              </a:rPr>
              <a:t>ол</a:t>
            </a:r>
            <a:r>
              <a:rPr lang="ru-RU" sz="1600" b="1" dirty="0">
                <a:solidFill>
                  <a:srgbClr val="002060"/>
                </a:solidFill>
              </a:rPr>
              <a:t> </a:t>
            </a:r>
            <a:r>
              <a:rPr lang="ru-RU" sz="1600" b="1" dirty="0" err="1">
                <a:solidFill>
                  <a:srgbClr val="002060"/>
                </a:solidFill>
              </a:rPr>
              <a:t>желіде</a:t>
            </a:r>
            <a:r>
              <a:rPr lang="ru-RU" sz="1600" b="1" dirty="0">
                <a:solidFill>
                  <a:srgbClr val="002060"/>
                </a:solidFill>
              </a:rPr>
              <a:t> </a:t>
            </a:r>
            <a:r>
              <a:rPr lang="ru-RU" sz="1600" b="1" dirty="0" err="1">
                <a:solidFill>
                  <a:srgbClr val="002060"/>
                </a:solidFill>
              </a:rPr>
              <a:t>мәңгілікке</a:t>
            </a:r>
            <a:r>
              <a:rPr lang="ru-RU" sz="1600" b="1" dirty="0">
                <a:solidFill>
                  <a:srgbClr val="002060"/>
                </a:solidFill>
              </a:rPr>
              <a:t> </a:t>
            </a:r>
            <a:r>
              <a:rPr lang="ru-RU" sz="1600" b="1" dirty="0" err="1">
                <a:solidFill>
                  <a:srgbClr val="002060"/>
                </a:solidFill>
              </a:rPr>
              <a:t>қалып</a:t>
            </a:r>
            <a:r>
              <a:rPr lang="ru-RU" sz="1600" b="1" dirty="0">
                <a:solidFill>
                  <a:srgbClr val="002060"/>
                </a:solidFill>
              </a:rPr>
              <a:t>, </a:t>
            </a:r>
            <a:r>
              <a:rPr lang="ru-RU" sz="1600" b="1" dirty="0" err="1">
                <a:solidFill>
                  <a:srgbClr val="002060"/>
                </a:solidFill>
              </a:rPr>
              <a:t>кейін</a:t>
            </a:r>
            <a:r>
              <a:rPr lang="ru-RU" sz="1600" b="1" dirty="0">
                <a:solidFill>
                  <a:srgbClr val="002060"/>
                </a:solidFill>
              </a:rPr>
              <a:t> </a:t>
            </a:r>
            <a:r>
              <a:rPr lang="ru-RU" sz="1600" b="1" dirty="0" err="1">
                <a:solidFill>
                  <a:srgbClr val="002060"/>
                </a:solidFill>
              </a:rPr>
              <a:t>сендерге</a:t>
            </a:r>
            <a:r>
              <a:rPr lang="ru-RU" sz="1600" b="1" dirty="0">
                <a:solidFill>
                  <a:srgbClr val="002060"/>
                </a:solidFill>
              </a:rPr>
              <a:t> </a:t>
            </a:r>
            <a:r>
              <a:rPr lang="ru-RU" sz="1600" b="1" dirty="0" err="1">
                <a:solidFill>
                  <a:srgbClr val="002060"/>
                </a:solidFill>
              </a:rPr>
              <a:t>зиян</a:t>
            </a:r>
            <a:r>
              <a:rPr lang="ru-RU" sz="1600" b="1" dirty="0">
                <a:solidFill>
                  <a:srgbClr val="002060"/>
                </a:solidFill>
              </a:rPr>
              <a:t> </a:t>
            </a:r>
            <a:r>
              <a:rPr lang="ru-RU" sz="1600" b="1" dirty="0" err="1">
                <a:solidFill>
                  <a:srgbClr val="002060"/>
                </a:solidFill>
              </a:rPr>
              <a:t>келтіру</a:t>
            </a:r>
            <a:r>
              <a:rPr lang="ru-RU" sz="1600" b="1" dirty="0">
                <a:solidFill>
                  <a:srgbClr val="002060"/>
                </a:solidFill>
              </a:rPr>
              <a:t> </a:t>
            </a:r>
            <a:r>
              <a:rPr lang="ru-RU" sz="1600" b="1" dirty="0" err="1">
                <a:solidFill>
                  <a:srgbClr val="002060"/>
                </a:solidFill>
              </a:rPr>
              <a:t>үшін</a:t>
            </a:r>
            <a:r>
              <a:rPr lang="ru-RU" sz="1600" b="1" dirty="0">
                <a:solidFill>
                  <a:srgbClr val="002060"/>
                </a:solidFill>
              </a:rPr>
              <a:t> </a:t>
            </a:r>
            <a:r>
              <a:rPr lang="ru-RU" sz="1600" b="1" dirty="0" err="1">
                <a:solidFill>
                  <a:srgbClr val="002060"/>
                </a:solidFill>
              </a:rPr>
              <a:t>қолданылуы</a:t>
            </a:r>
            <a:r>
              <a:rPr lang="ru-RU" sz="1600" b="1" dirty="0">
                <a:solidFill>
                  <a:srgbClr val="002060"/>
                </a:solidFill>
              </a:rPr>
              <a:t> </a:t>
            </a:r>
            <a:r>
              <a:rPr lang="ru-RU" sz="1600" b="1" dirty="0" err="1">
                <a:solidFill>
                  <a:srgbClr val="002060"/>
                </a:solidFill>
              </a:rPr>
              <a:t>мүмкін</a:t>
            </a:r>
            <a:endParaRPr lang="ru-RU" altLang="zh-CN" sz="1600" dirty="0">
              <a:solidFill>
                <a:schemeClr val="tx1">
                  <a:lumMod val="75000"/>
                  <a:lumOff val="25000"/>
                </a:schemeClr>
              </a:solidFill>
              <a:cs typeface="Open Sans" panose="020B0606030504020204" pitchFamily="34" charset="0"/>
            </a:endParaRPr>
          </a:p>
        </p:txBody>
      </p:sp>
      <p:sp>
        <p:nvSpPr>
          <p:cNvPr id="38" name="TextBox 11"/>
          <p:cNvSpPr txBox="1">
            <a:spLocks noChangeArrowheads="1"/>
          </p:cNvSpPr>
          <p:nvPr/>
        </p:nvSpPr>
        <p:spPr bwMode="auto">
          <a:xfrm flipH="1">
            <a:off x="9398771" y="3842351"/>
            <a:ext cx="2210431" cy="369332"/>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chemeClr val="accent1"/>
              </a:buClr>
              <a:defRPr/>
            </a:pPr>
            <a:r>
              <a:rPr lang="kk-KZ" altLang="zh-CN" b="1" kern="0" dirty="0">
                <a:solidFill>
                  <a:srgbClr val="CC0000"/>
                </a:solidFill>
                <a:latin typeface="+mn-lt"/>
                <a:ea typeface="微软雅黑"/>
                <a:cs typeface="+mn-ea"/>
                <a:sym typeface="微软雅黑"/>
              </a:rPr>
              <a:t>Естеріңде болсын!!!</a:t>
            </a:r>
            <a:endParaRPr lang="en-US" altLang="zh-CN" b="1" kern="0" dirty="0">
              <a:solidFill>
                <a:srgbClr val="CC0000"/>
              </a:solidFill>
              <a:latin typeface="+mn-lt"/>
              <a:ea typeface="微软雅黑"/>
              <a:cs typeface="+mn-ea"/>
              <a:sym typeface="微软雅黑"/>
            </a:endParaRPr>
          </a:p>
        </p:txBody>
      </p:sp>
      <p:sp>
        <p:nvSpPr>
          <p:cNvPr id="39" name="Скругленный прямоугольник 38"/>
          <p:cNvSpPr/>
          <p:nvPr/>
        </p:nvSpPr>
        <p:spPr>
          <a:xfrm>
            <a:off x="1264778" y="252216"/>
            <a:ext cx="7244949" cy="4610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4400" b="1" dirty="0" err="1">
                <a:solidFill>
                  <a:schemeClr val="accent5">
                    <a:lumMod val="50000"/>
                  </a:schemeClr>
                </a:solidFill>
              </a:rPr>
              <a:t>Ұсынымдар</a:t>
            </a:r>
            <a:endParaRPr lang="ru-RU" sz="4400" b="1" dirty="0">
              <a:solidFill>
                <a:schemeClr val="accent5">
                  <a:lumMod val="50000"/>
                </a:schemeClr>
              </a:solidFill>
            </a:endParaRPr>
          </a:p>
        </p:txBody>
      </p:sp>
    </p:spTree>
  </p:cSld>
  <p:clrMapOvr>
    <a:masterClrMapping/>
  </p:clrMapOvr>
  <p:transition advTm="2000">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вальная выноска 1"/>
          <p:cNvSpPr/>
          <p:nvPr/>
        </p:nvSpPr>
        <p:spPr>
          <a:xfrm>
            <a:off x="2068285" y="914399"/>
            <a:ext cx="8186057" cy="4615543"/>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err="1">
                <a:solidFill>
                  <a:schemeClr val="accent5">
                    <a:lumMod val="50000"/>
                  </a:schemeClr>
                </a:solidFill>
              </a:rPr>
              <a:t>Егер</a:t>
            </a:r>
            <a:r>
              <a:rPr lang="ru-RU" sz="4000" b="1" i="1" dirty="0">
                <a:solidFill>
                  <a:schemeClr val="accent5">
                    <a:lumMod val="50000"/>
                  </a:schemeClr>
                </a:solidFill>
              </a:rPr>
              <a:t> мен </a:t>
            </a:r>
            <a:r>
              <a:rPr lang="ru-RU" sz="4000" b="1" i="1" dirty="0" err="1">
                <a:solidFill>
                  <a:schemeClr val="accent5">
                    <a:lumMod val="50000"/>
                  </a:schemeClr>
                </a:solidFill>
              </a:rPr>
              <a:t>Интернетте</a:t>
            </a:r>
            <a:r>
              <a:rPr lang="ru-RU" sz="4000" b="1" i="1" dirty="0">
                <a:solidFill>
                  <a:schemeClr val="accent5">
                    <a:lumMod val="50000"/>
                  </a:schemeClr>
                </a:solidFill>
              </a:rPr>
              <a:t> агрессор немесе </a:t>
            </a:r>
            <a:r>
              <a:rPr lang="ru-RU" sz="4000" b="1" i="1" dirty="0" err="1">
                <a:solidFill>
                  <a:schemeClr val="accent5">
                    <a:lumMod val="50000"/>
                  </a:schemeClr>
                </a:solidFill>
              </a:rPr>
              <a:t>кибербуллер</a:t>
            </a:r>
            <a:r>
              <a:rPr lang="ru-RU" sz="4000" b="1" i="1" dirty="0">
                <a:solidFill>
                  <a:schemeClr val="accent5">
                    <a:lumMod val="50000"/>
                  </a:schemeClr>
                </a:solidFill>
              </a:rPr>
              <a:t> </a:t>
            </a:r>
            <a:r>
              <a:rPr lang="ru-RU" sz="4000" b="1" i="1" dirty="0" err="1">
                <a:solidFill>
                  <a:schemeClr val="accent5">
                    <a:lumMod val="50000"/>
                  </a:schemeClr>
                </a:solidFill>
              </a:rPr>
              <a:t>болсам</a:t>
            </a:r>
            <a:r>
              <a:rPr lang="ru-RU" sz="4000" b="1" i="1" dirty="0">
                <a:solidFill>
                  <a:schemeClr val="accent5">
                    <a:lumMod val="50000"/>
                  </a:schemeClr>
                </a:solidFill>
              </a:rPr>
              <a:t>, не </a:t>
            </a:r>
            <a:r>
              <a:rPr lang="ru-RU" sz="4000" b="1" i="1" dirty="0" err="1">
                <a:solidFill>
                  <a:schemeClr val="accent5">
                    <a:lumMod val="50000"/>
                  </a:schemeClr>
                </a:solidFill>
              </a:rPr>
              <a:t>істеу</a:t>
            </a:r>
            <a:r>
              <a:rPr lang="ru-RU" sz="4000" b="1" i="1" dirty="0">
                <a:solidFill>
                  <a:schemeClr val="accent5">
                    <a:lumMod val="50000"/>
                  </a:schemeClr>
                </a:solidFill>
              </a:rPr>
              <a:t> </a:t>
            </a:r>
            <a:r>
              <a:rPr lang="ru-RU" sz="4000" b="1" i="1" dirty="0" err="1">
                <a:solidFill>
                  <a:schemeClr val="accent5">
                    <a:lumMod val="50000"/>
                  </a:schemeClr>
                </a:solidFill>
              </a:rPr>
              <a:t>керек</a:t>
            </a:r>
            <a:r>
              <a:rPr lang="ru-RU" sz="4000" b="1" i="1" dirty="0">
                <a:solidFill>
                  <a:schemeClr val="accent5">
                    <a:lumMod val="50000"/>
                  </a:schemeClr>
                </a:solidFill>
              </a:rPr>
              <a:t>? </a:t>
            </a:r>
          </a:p>
        </p:txBody>
      </p:sp>
    </p:spTree>
  </p:cSld>
  <p:clrMapOvr>
    <a:masterClrMapping/>
  </p:clrMapOvr>
  <p:transition advTm="2000">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5246"/>
            <a:ext cx="12336693" cy="769776"/>
          </a:xfrm>
        </p:spPr>
        <p:txBody>
          <a:bodyPr>
            <a:noAutofit/>
          </a:bodyPr>
          <a:lstStyle/>
          <a:p>
            <a:pPr algn="ctr"/>
            <a:r>
              <a:rPr lang="ru-RU" sz="3200" b="1" dirty="0" err="1">
                <a:solidFill>
                  <a:srgbClr val="002060"/>
                </a:solidFill>
                <a:latin typeface="Arial" panose="020B0604020202020204" pitchFamily="34" charset="0"/>
                <a:cs typeface="Arial" panose="020B0604020202020204" pitchFamily="34" charset="0"/>
              </a:rPr>
              <a:t>Есте</a:t>
            </a:r>
            <a:r>
              <a:rPr lang="ru-RU" sz="3200" b="1" dirty="0">
                <a:solidFill>
                  <a:srgbClr val="002060"/>
                </a:solidFill>
                <a:latin typeface="Arial" panose="020B0604020202020204" pitchFamily="34" charset="0"/>
                <a:cs typeface="Arial" panose="020B0604020202020204" pitchFamily="34" charset="0"/>
              </a:rPr>
              <a:t> </a:t>
            </a:r>
            <a:r>
              <a:rPr lang="ru-RU" sz="3200" b="1" dirty="0" err="1">
                <a:solidFill>
                  <a:srgbClr val="002060"/>
                </a:solidFill>
                <a:latin typeface="Arial" panose="020B0604020202020204" pitchFamily="34" charset="0"/>
                <a:cs typeface="Arial" panose="020B0604020202020204" pitchFamily="34" charset="0"/>
              </a:rPr>
              <a:t>сақтаңдар</a:t>
            </a:r>
            <a:r>
              <a:rPr lang="ru-RU" sz="3200" b="1" dirty="0">
                <a:solidFill>
                  <a:srgbClr val="002060"/>
                </a:solidFill>
                <a:latin typeface="Arial" panose="020B0604020202020204" pitchFamily="34" charset="0"/>
                <a:cs typeface="Arial" panose="020B0604020202020204" pitchFamily="34" charset="0"/>
              </a:rPr>
              <a:t>!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56107" y="2798816"/>
            <a:ext cx="3744416" cy="220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idx="1"/>
          </p:nvPr>
        </p:nvSpPr>
        <p:spPr>
          <a:xfrm>
            <a:off x="335360" y="718894"/>
            <a:ext cx="4682795" cy="639763"/>
          </a:xfrm>
        </p:spPr>
        <p:txBody>
          <a:bodyPr>
            <a:noAutofit/>
          </a:bodyPr>
          <a:lstStyle/>
          <a:p>
            <a:pPr algn="ctr"/>
            <a:r>
              <a:rPr lang="kk-KZ" dirty="0">
                <a:solidFill>
                  <a:srgbClr val="FF0000"/>
                </a:solidFill>
                <a:latin typeface="Arial" panose="020B0604020202020204" pitchFamily="34" charset="0"/>
                <a:cs typeface="Arial" panose="020B0604020202020204" pitchFamily="34" charset="0"/>
              </a:rPr>
              <a:t>ӘРЕКЕТТЕР</a:t>
            </a:r>
            <a:endParaRPr lang="ru-RU" dirty="0">
              <a:solidFill>
                <a:srgbClr val="FF0000"/>
              </a:solidFill>
              <a:latin typeface="Arial" panose="020B0604020202020204" pitchFamily="34" charset="0"/>
              <a:cs typeface="Arial" panose="020B0604020202020204" pitchFamily="34" charset="0"/>
            </a:endParaRPr>
          </a:p>
        </p:txBody>
      </p:sp>
      <p:sp>
        <p:nvSpPr>
          <p:cNvPr id="5" name="Объект 4"/>
          <p:cNvSpPr>
            <a:spLocks noGrp="1"/>
          </p:cNvSpPr>
          <p:nvPr>
            <p:ph sz="half" idx="2"/>
          </p:nvPr>
        </p:nvSpPr>
        <p:spPr>
          <a:xfrm>
            <a:off x="335360" y="1646689"/>
            <a:ext cx="5578939" cy="3097101"/>
          </a:xfrm>
        </p:spPr>
        <p:txBody>
          <a:bodyPr>
            <a:noAutofit/>
          </a:bodyPr>
          <a:lstStyle/>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суреттің</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астына</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жағымсыз</a:t>
            </a:r>
            <a:r>
              <a:rPr lang="ru-RU" sz="2200" b="1" dirty="0">
                <a:solidFill>
                  <a:srgbClr val="0070C0"/>
                </a:solidFill>
                <a:latin typeface="Arial" panose="020B0604020202020204" pitchFamily="34" charset="0"/>
                <a:cs typeface="Arial" panose="020B0604020202020204" pitchFamily="34" charset="0"/>
              </a:rPr>
              <a:t> комментарий </a:t>
            </a:r>
            <a:r>
              <a:rPr lang="ru-RU" sz="2200" b="1" dirty="0" err="1">
                <a:solidFill>
                  <a:srgbClr val="0070C0"/>
                </a:solidFill>
                <a:latin typeface="Arial" panose="020B0604020202020204" pitchFamily="34" charset="0"/>
                <a:cs typeface="Arial" panose="020B0604020202020204" pitchFamily="34" charset="0"/>
              </a:rPr>
              <a:t>қалдыру</a:t>
            </a:r>
            <a:endParaRPr lang="ru-RU" sz="2200" b="1" dirty="0">
              <a:solidFill>
                <a:srgbClr val="0070C0"/>
              </a:solidFill>
              <a:latin typeface="Arial" panose="020B0604020202020204" pitchFamily="34" charset="0"/>
              <a:cs typeface="Arial" panose="020B0604020202020204" pitchFamily="34" charset="0"/>
            </a:endParaRP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тіл</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тигізетін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хабарламалар</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жолдау</a:t>
            </a:r>
            <a:endParaRPr lang="ru-RU" sz="2200" b="1" dirty="0">
              <a:solidFill>
                <a:srgbClr val="002060"/>
              </a:solidFill>
              <a:latin typeface="Arial" panose="020B0604020202020204" pitchFamily="34" charset="0"/>
              <a:cs typeface="Arial" panose="020B0604020202020204" pitchFamily="34" charset="0"/>
            </a:endParaRPr>
          </a:p>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адамды</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мазақтайтын</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суреттер</a:t>
            </a:r>
            <a:r>
              <a:rPr lang="ru-RU" sz="2200" b="1" dirty="0">
                <a:solidFill>
                  <a:srgbClr val="0070C0"/>
                </a:solidFill>
                <a:latin typeface="Arial" panose="020B0604020202020204" pitchFamily="34" charset="0"/>
                <a:cs typeface="Arial" panose="020B0604020202020204" pitchFamily="34" charset="0"/>
              </a:rPr>
              <a:t> мен видео </a:t>
            </a:r>
            <a:r>
              <a:rPr lang="ru-RU" sz="2200" b="1" dirty="0" err="1">
                <a:solidFill>
                  <a:srgbClr val="0070C0"/>
                </a:solidFill>
                <a:latin typeface="Arial" panose="020B0604020202020204" pitchFamily="34" charset="0"/>
                <a:cs typeface="Arial" panose="020B0604020202020204" pitchFamily="34" charset="0"/>
              </a:rPr>
              <a:t>жасау</a:t>
            </a:r>
            <a:r>
              <a:rPr lang="ru-RU" sz="2200" b="1" dirty="0">
                <a:solidFill>
                  <a:srgbClr val="0070C0"/>
                </a:solidFill>
                <a:latin typeface="Arial" panose="020B0604020202020204" pitchFamily="34" charset="0"/>
                <a:cs typeface="Arial" panose="020B0604020202020204" pitchFamily="34" charset="0"/>
              </a:rPr>
              <a:t>; </a:t>
            </a: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тіркеулік</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жазбаға</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бұзып</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кіру</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және</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тіркеулік</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жазбасы</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бұзылған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пайдаланушы</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атынан</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хабарламалар</a:t>
            </a:r>
            <a:r>
              <a:rPr lang="ru-RU" sz="2200" b="1" dirty="0">
                <a:solidFill>
                  <a:srgbClr val="002060"/>
                </a:solidFill>
                <a:latin typeface="Arial" panose="020B0604020202020204" pitchFamily="34" charset="0"/>
                <a:cs typeface="Arial" panose="020B0604020202020204" pitchFamily="34" charset="0"/>
              </a:rPr>
              <a:t> </a:t>
            </a:r>
            <a:r>
              <a:rPr lang="ru-RU" sz="2200" b="1" dirty="0" err="1">
                <a:solidFill>
                  <a:srgbClr val="002060"/>
                </a:solidFill>
                <a:latin typeface="Arial" panose="020B0604020202020204" pitchFamily="34" charset="0"/>
                <a:cs typeface="Arial" panose="020B0604020202020204" pitchFamily="34" charset="0"/>
              </a:rPr>
              <a:t>жариялау</a:t>
            </a:r>
            <a:endParaRPr lang="ru-RU" sz="2200" b="1" dirty="0">
              <a:solidFill>
                <a:srgbClr val="002060"/>
              </a:solidFill>
              <a:latin typeface="Arial" panose="020B0604020202020204" pitchFamily="34" charset="0"/>
              <a:cs typeface="Arial" panose="020B0604020202020204" pitchFamily="34" charset="0"/>
            </a:endParaRPr>
          </a:p>
        </p:txBody>
      </p:sp>
      <p:sp>
        <p:nvSpPr>
          <p:cNvPr id="6" name="Текст 5"/>
          <p:cNvSpPr>
            <a:spLocks noGrp="1"/>
          </p:cNvSpPr>
          <p:nvPr>
            <p:ph type="body" sz="quarter" idx="3"/>
          </p:nvPr>
        </p:nvSpPr>
        <p:spPr>
          <a:xfrm>
            <a:off x="5987554" y="718894"/>
            <a:ext cx="5965097" cy="639763"/>
          </a:xfrm>
        </p:spPr>
        <p:txBody>
          <a:bodyPr>
            <a:noAutofit/>
          </a:bodyPr>
          <a:lstStyle/>
          <a:p>
            <a:pPr algn="ctr">
              <a:spcBef>
                <a:spcPts val="0"/>
              </a:spcBef>
            </a:pPr>
            <a:r>
              <a:rPr lang="ru-RU" dirty="0">
                <a:solidFill>
                  <a:srgbClr val="FF0000"/>
                </a:solidFill>
                <a:latin typeface="Arial" panose="020B0604020202020204" pitchFamily="34" charset="0"/>
                <a:cs typeface="Arial" panose="020B0604020202020204" pitchFamily="34" charset="0"/>
              </a:rPr>
              <a:t>САЛДАР</a:t>
            </a:r>
          </a:p>
        </p:txBody>
      </p:sp>
      <p:sp>
        <p:nvSpPr>
          <p:cNvPr id="7" name="Объект 6"/>
          <p:cNvSpPr>
            <a:spLocks noGrp="1"/>
          </p:cNvSpPr>
          <p:nvPr>
            <p:ph sz="quarter" idx="4"/>
          </p:nvPr>
        </p:nvSpPr>
        <p:spPr>
          <a:xfrm>
            <a:off x="6384032" y="1567255"/>
            <a:ext cx="5472608" cy="4239320"/>
          </a:xfrm>
        </p:spPr>
        <p:txBody>
          <a:bodyPr>
            <a:noAutofit/>
          </a:bodyPr>
          <a:lstStyle/>
          <a:p>
            <a:pPr marL="0" indent="0">
              <a:buNone/>
            </a:pPr>
            <a:r>
              <a:rPr lang="ru-RU" sz="2200" b="1" dirty="0">
                <a:solidFill>
                  <a:srgbClr val="002060"/>
                </a:solidFill>
                <a:latin typeface="Arial" panose="020B0604020202020204" pitchFamily="34" charset="0"/>
                <a:cs typeface="Arial" panose="020B0604020202020204" pitchFamily="34" charset="0"/>
              </a:rPr>
              <a:t>Жала жабу </a:t>
            </a:r>
            <a:r>
              <a:rPr lang="ru-RU" sz="2200" dirty="0">
                <a:latin typeface="Arial" panose="020B0604020202020204" pitchFamily="34" charset="0"/>
                <a:cs typeface="Arial" panose="020B0604020202020204" pitchFamily="34" charset="0"/>
              </a:rPr>
              <a:t>(ҚР ҚҚ 130), </a:t>
            </a:r>
            <a:r>
              <a:rPr lang="ru-RU" sz="2200" b="1" dirty="0" err="1">
                <a:solidFill>
                  <a:srgbClr val="0070C0"/>
                </a:solidFill>
                <a:latin typeface="Arial" panose="020B0604020202020204" pitchFamily="34" charset="0"/>
                <a:cs typeface="Arial" panose="020B0604020202020204" pitchFamily="34" charset="0"/>
              </a:rPr>
              <a:t>тіл</a:t>
            </a:r>
            <a:r>
              <a:rPr lang="ru-RU" sz="2200" b="1" dirty="0">
                <a:solidFill>
                  <a:srgbClr val="0070C0"/>
                </a:solidFill>
                <a:latin typeface="Arial" panose="020B0604020202020204" pitchFamily="34" charset="0"/>
                <a:cs typeface="Arial" panose="020B0604020202020204" pitchFamily="34" charset="0"/>
              </a:rPr>
              <a:t> </a:t>
            </a:r>
            <a:r>
              <a:rPr lang="ru-RU" sz="2200" b="1" dirty="0" err="1">
                <a:solidFill>
                  <a:srgbClr val="0070C0"/>
                </a:solidFill>
                <a:latin typeface="Arial" panose="020B0604020202020204" pitchFamily="34" charset="0"/>
                <a:cs typeface="Arial" panose="020B0604020202020204" pitchFamily="34" charset="0"/>
              </a:rPr>
              <a:t>тигізу</a:t>
            </a:r>
            <a:r>
              <a:rPr lang="ru-RU" sz="2200" b="1" dirty="0">
                <a:solidFill>
                  <a:srgbClr val="0070C0"/>
                </a:solidFill>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(ҚР ҚҚ 131) </a:t>
            </a:r>
            <a:r>
              <a:rPr lang="ru-RU" sz="2200" b="1" dirty="0" err="1">
                <a:latin typeface="Arial" panose="020B0604020202020204" pitchFamily="34" charset="0"/>
                <a:cs typeface="Arial" panose="020B0604020202020204" pitchFamily="34" charset="0"/>
              </a:rPr>
              <a:t>үшін</a:t>
            </a:r>
            <a:r>
              <a:rPr lang="ru-RU" sz="2200" b="1" dirty="0">
                <a:latin typeface="Arial" panose="020B0604020202020204" pitchFamily="34" charset="0"/>
                <a:cs typeface="Arial" panose="020B0604020202020204" pitchFamily="34" charset="0"/>
              </a:rPr>
              <a:t> </a:t>
            </a:r>
            <a:r>
              <a:rPr lang="ru-RU" sz="2200" b="1" dirty="0" err="1">
                <a:latin typeface="Arial" panose="020B0604020202020204" pitchFamily="34" charset="0"/>
                <a:cs typeface="Arial" panose="020B0604020202020204" pitchFamily="34" charset="0"/>
              </a:rPr>
              <a:t>қылмыстық</a:t>
            </a:r>
            <a:r>
              <a:rPr lang="ru-RU" sz="2200" b="1" dirty="0">
                <a:latin typeface="Arial" panose="020B0604020202020204" pitchFamily="34" charset="0"/>
                <a:cs typeface="Arial" panose="020B0604020202020204" pitchFamily="34" charset="0"/>
              </a:rPr>
              <a:t> </a:t>
            </a:r>
            <a:r>
              <a:rPr lang="ru-RU" sz="2200" b="1" dirty="0" err="1">
                <a:latin typeface="Arial" panose="020B0604020202020204" pitchFamily="34" charset="0"/>
                <a:cs typeface="Arial" panose="020B0604020202020204" pitchFamily="34" charset="0"/>
              </a:rPr>
              <a:t>жауапкершілік</a:t>
            </a:r>
            <a:endParaRPr lang="ru-RU" sz="2200" dirty="0">
              <a:latin typeface="Arial" panose="020B0604020202020204" pitchFamily="34" charset="0"/>
              <a:cs typeface="Arial" panose="020B0604020202020204" pitchFamily="34" charset="0"/>
            </a:endParaRPr>
          </a:p>
        </p:txBody>
      </p:sp>
      <p:sp>
        <p:nvSpPr>
          <p:cNvPr id="3" name="Прямоугольник 2"/>
          <p:cNvSpPr/>
          <p:nvPr/>
        </p:nvSpPr>
        <p:spPr>
          <a:xfrm>
            <a:off x="288032" y="5252577"/>
            <a:ext cx="11169960" cy="1107996"/>
          </a:xfrm>
          <a:prstGeom prst="rect">
            <a:avLst/>
          </a:prstGeom>
        </p:spPr>
        <p:txBody>
          <a:bodyPr wrap="square">
            <a:spAutoFit/>
          </a:bodyPr>
          <a:lstStyle/>
          <a:p>
            <a:r>
              <a:rPr lang="ru-RU" sz="2200" dirty="0" err="1"/>
              <a:t>Кәмелетке</a:t>
            </a:r>
            <a:r>
              <a:rPr lang="ru-RU" sz="2200" dirty="0"/>
              <a:t> </a:t>
            </a:r>
            <a:r>
              <a:rPr lang="ru-RU" sz="2200" dirty="0" err="1"/>
              <a:t>толмағандардың</a:t>
            </a:r>
            <a:r>
              <a:rPr lang="ru-RU" sz="2200" dirty="0"/>
              <a:t> </a:t>
            </a:r>
            <a:r>
              <a:rPr lang="ru-RU" sz="2200" dirty="0" err="1"/>
              <a:t>әрекеттері</a:t>
            </a:r>
            <a:r>
              <a:rPr lang="ru-RU" sz="2200" dirty="0"/>
              <a:t> </a:t>
            </a:r>
            <a:r>
              <a:rPr lang="ru-RU" sz="2200" dirty="0" err="1"/>
              <a:t>үшін</a:t>
            </a:r>
            <a:r>
              <a:rPr lang="ru-RU" sz="2200" dirty="0"/>
              <a:t> </a:t>
            </a:r>
            <a:r>
              <a:rPr lang="ru-RU" sz="2200" dirty="0" err="1"/>
              <a:t>жауапқа</a:t>
            </a:r>
            <a:r>
              <a:rPr lang="ru-RU" sz="2200" dirty="0"/>
              <a:t> </a:t>
            </a:r>
            <a:r>
              <a:rPr lang="ru-RU" sz="2200" dirty="0" err="1"/>
              <a:t>тартылатындар</a:t>
            </a:r>
            <a:r>
              <a:rPr lang="ru-RU" sz="2200" dirty="0"/>
              <a:t>:</a:t>
            </a:r>
            <a:br>
              <a:rPr lang="ru-RU" sz="2200" dirty="0"/>
            </a:br>
            <a:r>
              <a:rPr lang="ru-RU" sz="2200" dirty="0"/>
              <a:t>- </a:t>
            </a:r>
            <a:r>
              <a:rPr lang="ru-RU" sz="2200" dirty="0" err="1"/>
              <a:t>ата-аналары</a:t>
            </a:r>
            <a:r>
              <a:rPr lang="ru-RU" sz="2200" dirty="0"/>
              <a:t>, </a:t>
            </a:r>
            <a:r>
              <a:rPr lang="ru-RU" sz="2200" dirty="0" err="1"/>
              <a:t>заңды</a:t>
            </a:r>
            <a:r>
              <a:rPr lang="ru-RU" sz="2200" dirty="0"/>
              <a:t> </a:t>
            </a:r>
            <a:r>
              <a:rPr lang="ru-RU" sz="2200" dirty="0" err="1"/>
              <a:t>өкілдері</a:t>
            </a:r>
            <a:r>
              <a:rPr lang="ru-RU" sz="2200" dirty="0"/>
              <a:t> (ӘҚБК 127 бабы);</a:t>
            </a:r>
          </a:p>
          <a:p>
            <a:r>
              <a:rPr lang="ru-RU" sz="2200" dirty="0"/>
              <a:t>- </a:t>
            </a:r>
            <a:r>
              <a:rPr lang="ru-RU" sz="2200" dirty="0" err="1"/>
              <a:t>балалар</a:t>
            </a:r>
            <a:r>
              <a:rPr lang="ru-RU" sz="2200" dirty="0"/>
              <a:t> </a:t>
            </a:r>
            <a:r>
              <a:rPr lang="ru-RU" sz="2200" dirty="0" err="1"/>
              <a:t>орналастырылған</a:t>
            </a:r>
            <a:r>
              <a:rPr lang="ru-RU" sz="2200" dirty="0"/>
              <a:t> </a:t>
            </a:r>
            <a:r>
              <a:rPr lang="ru-RU" sz="2200" dirty="0" err="1"/>
              <a:t>мемлекеттік</a:t>
            </a:r>
            <a:r>
              <a:rPr lang="ru-RU" sz="2200" dirty="0"/>
              <a:t> </a:t>
            </a:r>
            <a:r>
              <a:rPr lang="ru-RU" sz="2200" dirty="0" err="1"/>
              <a:t>мекемелер</a:t>
            </a:r>
            <a:r>
              <a:rPr lang="ru-RU" sz="2200" dirty="0"/>
              <a:t> (ӘҚБК 127-1 бабы)</a:t>
            </a:r>
          </a:p>
        </p:txBody>
      </p:sp>
    </p:spTree>
    <p:extLst>
      <p:ext uri="{BB962C8B-B14F-4D97-AF65-F5344CB8AC3E}">
        <p14:creationId xmlns:p14="http://schemas.microsoft.com/office/powerpoint/2010/main" val="326097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88;p13"/>
          <p:cNvSpPr txBox="1"/>
          <p:nvPr/>
        </p:nvSpPr>
        <p:spPr>
          <a:xfrm>
            <a:off x="543699" y="4992132"/>
            <a:ext cx="4363994" cy="83095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54F01"/>
              </a:buClr>
              <a:buSzPts val="2800"/>
              <a:buFont typeface="Century Gothic"/>
              <a:buNone/>
            </a:pPr>
            <a:r>
              <a:rPr lang="ru-RU" sz="2400" b="1" i="0" u="none" strike="noStrike" cap="none" dirty="0" err="1">
                <a:solidFill>
                  <a:srgbClr val="154F01"/>
                </a:solidFill>
                <a:latin typeface="Century Gothic"/>
                <a:ea typeface="Century Gothic"/>
                <a:cs typeface="Century Gothic"/>
                <a:sym typeface="Century Gothic"/>
              </a:rPr>
              <a:t>Қорқыту</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енді</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мектеп</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ауласымен</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шектелмейді</a:t>
            </a:r>
            <a:r>
              <a:rPr lang="ru-RU" sz="2400" b="1" i="0" u="none" strike="noStrike" cap="none" dirty="0">
                <a:solidFill>
                  <a:srgbClr val="154F01"/>
                </a:solidFill>
                <a:latin typeface="Century Gothic"/>
                <a:ea typeface="Century Gothic"/>
                <a:cs typeface="Century Gothic"/>
                <a:sym typeface="Century Gothic"/>
              </a:rPr>
              <a:t>.</a:t>
            </a:r>
            <a:endParaRPr lang="ru-RU" sz="2400" b="1" dirty="0"/>
          </a:p>
        </p:txBody>
      </p:sp>
      <p:sp>
        <p:nvSpPr>
          <p:cNvPr id="6" name="Google Shape;89;p13"/>
          <p:cNvSpPr txBox="1"/>
          <p:nvPr/>
        </p:nvSpPr>
        <p:spPr>
          <a:xfrm>
            <a:off x="5535827" y="4992134"/>
            <a:ext cx="5795319" cy="120028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400"/>
              <a:buFont typeface="Century Gothic"/>
              <a:buNone/>
            </a:pPr>
            <a:r>
              <a:rPr lang="ru-RU" sz="2400" b="1" i="0" u="none" strike="noStrike" cap="none" dirty="0">
                <a:solidFill>
                  <a:srgbClr val="154F01"/>
                </a:solidFill>
                <a:latin typeface="Century Gothic"/>
                <a:ea typeface="Century Gothic"/>
                <a:cs typeface="Century Gothic"/>
                <a:sym typeface="Century Gothic"/>
              </a:rPr>
              <a:t>Телефон </a:t>
            </a:r>
            <a:r>
              <a:rPr lang="ru-RU" sz="2400" b="1" i="0" u="none" strike="noStrike" cap="none" dirty="0" err="1">
                <a:solidFill>
                  <a:srgbClr val="154F01"/>
                </a:solidFill>
                <a:latin typeface="Century Gothic"/>
                <a:ea typeface="Century Gothic"/>
                <a:cs typeface="Century Gothic"/>
                <a:sym typeface="Century Gothic"/>
              </a:rPr>
              <a:t>арқылы</a:t>
            </a:r>
            <a:r>
              <a:rPr lang="ru-RU" sz="2400" b="1" i="0" u="none" strike="noStrike" cap="none" dirty="0">
                <a:solidFill>
                  <a:srgbClr val="154F01"/>
                </a:solidFill>
                <a:latin typeface="Century Gothic"/>
                <a:ea typeface="Century Gothic"/>
                <a:cs typeface="Century Gothic"/>
                <a:sym typeface="Century Gothic"/>
              </a:rPr>
              <a:t> немесе онлайн </a:t>
            </a:r>
            <a:r>
              <a:rPr lang="ru-RU" sz="2400" b="1" i="0" u="none" strike="noStrike" cap="none" dirty="0" err="1">
                <a:solidFill>
                  <a:srgbClr val="154F01"/>
                </a:solidFill>
                <a:latin typeface="Century Gothic"/>
                <a:ea typeface="Century Gothic"/>
                <a:cs typeface="Century Gothic"/>
                <a:sym typeface="Century Gothic"/>
              </a:rPr>
              <a:t>мұғалімдер</a:t>
            </a:r>
            <a:r>
              <a:rPr lang="ru-RU" sz="2400" b="1" i="0" u="none" strike="noStrike" cap="none" dirty="0">
                <a:solidFill>
                  <a:srgbClr val="154F01"/>
                </a:solidFill>
                <a:latin typeface="Century Gothic"/>
                <a:ea typeface="Century Gothic"/>
                <a:cs typeface="Century Gothic"/>
                <a:sym typeface="Century Gothic"/>
              </a:rPr>
              <a:t> мен </a:t>
            </a:r>
            <a:r>
              <a:rPr lang="ru-RU" sz="2400" b="1" i="0" u="none" strike="noStrike" cap="none" dirty="0" err="1">
                <a:solidFill>
                  <a:srgbClr val="154F01"/>
                </a:solidFill>
                <a:latin typeface="Century Gothic"/>
                <a:ea typeface="Century Gothic"/>
                <a:cs typeface="Century Gothic"/>
                <a:sym typeface="Century Gothic"/>
              </a:rPr>
              <a:t>ата-аналардың</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көзінен</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тыс</a:t>
            </a:r>
            <a:r>
              <a:rPr lang="ru-RU" sz="2400" b="1" i="0" u="none" strike="noStrike" cap="none" dirty="0">
                <a:solidFill>
                  <a:srgbClr val="154F01"/>
                </a:solidFill>
                <a:latin typeface="Century Gothic"/>
                <a:ea typeface="Century Gothic"/>
                <a:cs typeface="Century Gothic"/>
                <a:sym typeface="Century Gothic"/>
              </a:rPr>
              <a:t> </a:t>
            </a:r>
            <a:r>
              <a:rPr lang="ru-RU" sz="2400" b="1" i="0" u="none" strike="noStrike" cap="none" dirty="0" err="1">
                <a:solidFill>
                  <a:srgbClr val="154F01"/>
                </a:solidFill>
                <a:latin typeface="Century Gothic"/>
                <a:ea typeface="Century Gothic"/>
                <a:cs typeface="Century Gothic"/>
                <a:sym typeface="Century Gothic"/>
              </a:rPr>
              <a:t>қорқытуға</a:t>
            </a:r>
            <a:r>
              <a:rPr lang="ru-RU" sz="2400" b="1" i="0" u="none" strike="noStrike" cap="none" dirty="0">
                <a:solidFill>
                  <a:srgbClr val="154F01"/>
                </a:solidFill>
                <a:latin typeface="Century Gothic"/>
                <a:ea typeface="Century Gothic"/>
                <a:cs typeface="Century Gothic"/>
                <a:sym typeface="Century Gothic"/>
              </a:rPr>
              <a:t> да </a:t>
            </a:r>
            <a:r>
              <a:rPr lang="ru-RU" sz="2400" b="1" i="0" u="none" strike="noStrike" cap="none" dirty="0" err="1">
                <a:solidFill>
                  <a:srgbClr val="154F01"/>
                </a:solidFill>
                <a:latin typeface="Century Gothic"/>
                <a:ea typeface="Century Gothic"/>
                <a:cs typeface="Century Gothic"/>
                <a:sym typeface="Century Gothic"/>
              </a:rPr>
              <a:t>болады</a:t>
            </a:r>
            <a:r>
              <a:rPr lang="ru-RU" sz="2400" b="1" i="0" u="none" strike="noStrike" cap="none" dirty="0">
                <a:solidFill>
                  <a:srgbClr val="154F01"/>
                </a:solidFill>
                <a:latin typeface="Century Gothic"/>
                <a:ea typeface="Century Gothic"/>
                <a:cs typeface="Century Gothic"/>
                <a:sym typeface="Century Gothic"/>
              </a:rPr>
              <a:t>.</a:t>
            </a:r>
            <a:endParaRPr lang="ru-RU" dirty="0"/>
          </a:p>
        </p:txBody>
      </p:sp>
      <p:sp>
        <p:nvSpPr>
          <p:cNvPr id="10" name="Заголовок 1"/>
          <p:cNvSpPr>
            <a:spLocks noGrp="1"/>
          </p:cNvSpPr>
          <p:nvPr>
            <p:ph type="title"/>
          </p:nvPr>
        </p:nvSpPr>
        <p:spPr>
          <a:xfrm>
            <a:off x="2610807" y="315697"/>
            <a:ext cx="7447593" cy="1325563"/>
          </a:xfrm>
        </p:spPr>
        <p:txBody>
          <a:bodyPr/>
          <a:lstStyle/>
          <a:p>
            <a:pPr algn="ctr"/>
            <a:r>
              <a:rPr lang="ru-RU" b="1" dirty="0">
                <a:solidFill>
                  <a:srgbClr val="002060"/>
                </a:solidFill>
                <a:latin typeface="+mn-lt"/>
                <a:ea typeface="MS Mincho" panose="02020609040205080304" pitchFamily="49" charset="-128"/>
                <a:cs typeface="Times New Roman" panose="02020603050405020304" pitchFamily="18" charset="0"/>
              </a:rPr>
              <a:t>КИБЕРБУЛЛИНГ</a:t>
            </a:r>
            <a:r>
              <a:rPr lang="en-US" b="1" dirty="0">
                <a:solidFill>
                  <a:srgbClr val="002060"/>
                </a:solidFill>
                <a:latin typeface="+mn-lt"/>
                <a:ea typeface="MS Mincho" panose="02020609040205080304" pitchFamily="49" charset="-128"/>
                <a:cs typeface="Times New Roman" panose="02020603050405020304" pitchFamily="18" charset="0"/>
              </a:rPr>
              <a:t> </a:t>
            </a:r>
            <a:r>
              <a:rPr lang="kk-KZ" b="1" dirty="0">
                <a:solidFill>
                  <a:srgbClr val="002060"/>
                </a:solidFill>
                <a:latin typeface="+mn-lt"/>
                <a:ea typeface="MS Mincho" panose="02020609040205080304" pitchFamily="49" charset="-128"/>
                <a:cs typeface="Times New Roman" panose="02020603050405020304" pitchFamily="18" charset="0"/>
              </a:rPr>
              <a:t/>
            </a:r>
            <a:br>
              <a:rPr lang="kk-KZ" b="1" dirty="0">
                <a:solidFill>
                  <a:srgbClr val="002060"/>
                </a:solidFill>
                <a:latin typeface="+mn-lt"/>
                <a:ea typeface="MS Mincho" panose="02020609040205080304" pitchFamily="49" charset="-128"/>
                <a:cs typeface="Times New Roman" panose="02020603050405020304" pitchFamily="18" charset="0"/>
              </a:rPr>
            </a:br>
            <a:r>
              <a:rPr lang="kk-KZ" b="1" dirty="0">
                <a:solidFill>
                  <a:srgbClr val="002060"/>
                </a:solidFill>
                <a:latin typeface="+mn-lt"/>
                <a:ea typeface="MS Mincho" panose="02020609040205080304" pitchFamily="49" charset="-128"/>
                <a:cs typeface="Times New Roman" panose="02020603050405020304" pitchFamily="18" charset="0"/>
              </a:rPr>
              <a:t>ДЕГЕН НЕ</a:t>
            </a:r>
            <a:r>
              <a:rPr lang="ru-RU" b="1" dirty="0">
                <a:solidFill>
                  <a:srgbClr val="002060"/>
                </a:solidFill>
                <a:latin typeface="+mn-lt"/>
                <a:ea typeface="MS Mincho" panose="02020609040205080304" pitchFamily="49" charset="-128"/>
                <a:cs typeface="Times New Roman" panose="02020603050405020304" pitchFamily="18" charset="0"/>
              </a:rPr>
              <a:t>?</a:t>
            </a:r>
            <a:endParaRPr lang="ru-RU" b="1" dirty="0">
              <a:solidFill>
                <a:srgbClr val="002060"/>
              </a:solidFill>
              <a:latin typeface="+mn-lt"/>
            </a:endParaRPr>
          </a:p>
        </p:txBody>
      </p:sp>
      <p:sp>
        <p:nvSpPr>
          <p:cNvPr id="12" name="Google Shape;110;p15"/>
          <p:cNvSpPr txBox="1"/>
          <p:nvPr/>
        </p:nvSpPr>
        <p:spPr>
          <a:xfrm>
            <a:off x="2410618" y="2342700"/>
            <a:ext cx="8686800"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800"/>
              <a:buFont typeface="Century Gothic"/>
              <a:buNone/>
            </a:pPr>
            <a:r>
              <a:rPr lang="ru-RU" sz="2800" b="1" i="0" u="none" strike="noStrike" cap="none" dirty="0" err="1">
                <a:solidFill>
                  <a:schemeClr val="accent1"/>
                </a:solidFill>
                <a:ea typeface="Century Gothic"/>
                <a:cs typeface="Century Gothic"/>
                <a:sym typeface="Century Gothic"/>
              </a:rPr>
              <a:t>Кибербуллинг</a:t>
            </a:r>
            <a:r>
              <a:rPr lang="ru-RU" sz="2800" b="1" i="0" u="none" strike="noStrike" cap="none" dirty="0">
                <a:solidFill>
                  <a:schemeClr val="accent1"/>
                </a:solidFill>
                <a:ea typeface="Century Gothic"/>
                <a:cs typeface="Century Gothic"/>
                <a:sym typeface="Century Gothic"/>
              </a:rPr>
              <a:t> немесе </a:t>
            </a:r>
            <a:r>
              <a:rPr lang="ru-RU" sz="2800" b="1" i="0" u="none" strike="noStrike" cap="none" dirty="0" err="1">
                <a:solidFill>
                  <a:schemeClr val="accent1"/>
                </a:solidFill>
                <a:ea typeface="Century Gothic"/>
                <a:cs typeface="Century Gothic"/>
                <a:sym typeface="Century Gothic"/>
              </a:rPr>
              <a:t>кибер</a:t>
            </a:r>
            <a:r>
              <a:rPr lang="kk-KZ" sz="2800" b="1" dirty="0">
                <a:solidFill>
                  <a:schemeClr val="accent1"/>
                </a:solidFill>
                <a:ea typeface="Century Gothic"/>
                <a:cs typeface="Century Gothic"/>
                <a:sym typeface="Century Gothic"/>
              </a:rPr>
              <a:t>қорқыту</a:t>
            </a:r>
            <a:r>
              <a:rPr lang="ru-RU" sz="2800" b="1" i="0" u="none" strike="noStrike" cap="none" dirty="0">
                <a:solidFill>
                  <a:schemeClr val="accent1"/>
                </a:solidFill>
                <a:ea typeface="Century Gothic"/>
                <a:cs typeface="Century Gothic"/>
                <a:sym typeface="Century Gothic"/>
              </a:rPr>
              <a:t> – </a:t>
            </a:r>
            <a:r>
              <a:rPr lang="ru-RU" sz="2800" b="1" i="0" u="none" strike="noStrike" cap="none" dirty="0" err="1">
                <a:solidFill>
                  <a:schemeClr val="accent1"/>
                </a:solidFill>
                <a:ea typeface="Century Gothic"/>
                <a:cs typeface="Century Gothic"/>
                <a:sym typeface="Century Gothic"/>
              </a:rPr>
              <a:t>бұл</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компьютерлерді</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ұялы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телефондарды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смартфондарды</a:t>
            </a:r>
            <a:r>
              <a:rPr lang="ru-RU" sz="2800" b="1" i="0" u="none" strike="noStrike" cap="none" dirty="0">
                <a:solidFill>
                  <a:schemeClr val="accent1"/>
                </a:solidFill>
                <a:ea typeface="Century Gothic"/>
                <a:cs typeface="Century Gothic"/>
                <a:sym typeface="Century Gothic"/>
              </a:rPr>
              <a:t> немесе </a:t>
            </a:r>
            <a:r>
              <a:rPr lang="ru-RU" sz="2800" b="1" i="0" u="none" strike="noStrike" cap="none" dirty="0" err="1">
                <a:solidFill>
                  <a:schemeClr val="accent1"/>
                </a:solidFill>
                <a:ea typeface="Century Gothic"/>
                <a:cs typeface="Century Gothic"/>
                <a:sym typeface="Century Gothic"/>
              </a:rPr>
              <a:t>кез-келген</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басқа</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технологияларды</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өзге</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адамның</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жанын</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ауырту</a:t>
            </a:r>
            <a:r>
              <a:rPr lang="ru-RU" sz="2800" b="1" i="0" u="none" strike="noStrike" cap="none" dirty="0">
                <a:solidFill>
                  <a:schemeClr val="accent1"/>
                </a:solidFill>
                <a:ea typeface="Century Gothic"/>
                <a:cs typeface="Century Gothic"/>
                <a:sym typeface="Century Gothic"/>
              </a:rPr>
              <a:t> немесе оны </a:t>
            </a:r>
            <a:r>
              <a:rPr lang="ru-RU" sz="2800" b="1" i="0" u="none" strike="noStrike" cap="none" dirty="0" err="1">
                <a:solidFill>
                  <a:schemeClr val="accent1"/>
                </a:solidFill>
                <a:ea typeface="Century Gothic"/>
                <a:cs typeface="Century Gothic"/>
                <a:sym typeface="Century Gothic"/>
              </a:rPr>
              <a:t>ұялту</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мақсатында</a:t>
            </a:r>
            <a:r>
              <a:rPr lang="ru-RU" sz="2800" b="1" i="0" u="none" strike="noStrike" cap="none" dirty="0">
                <a:solidFill>
                  <a:schemeClr val="accent1"/>
                </a:solidFill>
                <a:ea typeface="Century Gothic"/>
                <a:cs typeface="Century Gothic"/>
                <a:sym typeface="Century Gothic"/>
              </a:rPr>
              <a:t> </a:t>
            </a:r>
            <a:r>
              <a:rPr lang="ru-RU" sz="2800" b="1" i="0" u="none" strike="noStrike" cap="none" dirty="0" err="1">
                <a:solidFill>
                  <a:schemeClr val="accent1"/>
                </a:solidFill>
                <a:ea typeface="Century Gothic"/>
                <a:cs typeface="Century Gothic"/>
                <a:sym typeface="Century Gothic"/>
              </a:rPr>
              <a:t>әлденеш</a:t>
            </a:r>
            <a:r>
              <a:rPr lang="ru-RU" sz="2800" b="1" dirty="0" err="1">
                <a:solidFill>
                  <a:schemeClr val="accent1"/>
                </a:solidFill>
                <a:ea typeface="Century Gothic"/>
                <a:cs typeface="Century Gothic"/>
                <a:sym typeface="Century Gothic"/>
              </a:rPr>
              <a:t>е</a:t>
            </a:r>
            <a:r>
              <a:rPr lang="ru-RU" sz="2800" b="1" dirty="0">
                <a:solidFill>
                  <a:schemeClr val="accent1"/>
                </a:solidFill>
                <a:ea typeface="Century Gothic"/>
                <a:cs typeface="Century Gothic"/>
                <a:sym typeface="Century Gothic"/>
              </a:rPr>
              <a:t> </a:t>
            </a:r>
            <a:r>
              <a:rPr lang="ru-RU" sz="2800" b="1" dirty="0" err="1">
                <a:solidFill>
                  <a:schemeClr val="accent1"/>
                </a:solidFill>
                <a:ea typeface="Century Gothic"/>
                <a:cs typeface="Century Gothic"/>
                <a:sym typeface="Century Gothic"/>
              </a:rPr>
              <a:t>рет</a:t>
            </a:r>
            <a:r>
              <a:rPr lang="ru-RU" sz="2800" b="1" dirty="0">
                <a:solidFill>
                  <a:schemeClr val="accent1"/>
                </a:solidFill>
                <a:ea typeface="Century Gothic"/>
                <a:cs typeface="Century Gothic"/>
                <a:sym typeface="Century Gothic"/>
              </a:rPr>
              <a:t> </a:t>
            </a:r>
            <a:r>
              <a:rPr lang="ru-RU" sz="2800" b="1" dirty="0" err="1">
                <a:solidFill>
                  <a:schemeClr val="accent1"/>
                </a:solidFill>
                <a:ea typeface="Century Gothic"/>
                <a:cs typeface="Century Gothic"/>
                <a:sym typeface="Century Gothic"/>
              </a:rPr>
              <a:t>қолдану</a:t>
            </a:r>
            <a:r>
              <a:rPr lang="ru-RU" sz="2800" b="1" i="0" u="none" strike="noStrike" cap="none" dirty="0">
                <a:solidFill>
                  <a:schemeClr val="accent1"/>
                </a:solidFill>
                <a:ea typeface="Century Gothic"/>
                <a:cs typeface="Century Gothic"/>
                <a:sym typeface="Century Gothic"/>
              </a:rPr>
              <a:t>.</a:t>
            </a:r>
            <a:endParaRPr lang="ru-RU" dirty="0">
              <a:solidFill>
                <a:schemeClr val="accent1"/>
              </a:solidFill>
            </a:endParaRP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966" y="261918"/>
            <a:ext cx="2790521" cy="1860347"/>
          </a:xfrm>
          <a:prstGeom prst="rect">
            <a:avLst/>
          </a:prstGeom>
          <a:ln>
            <a:noFill/>
          </a:ln>
          <a:effectLst>
            <a:softEdge rad="112500"/>
          </a:effectLst>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41" y="2908807"/>
            <a:ext cx="1672103" cy="1672103"/>
          </a:xfrm>
          <a:prstGeom prst="rect">
            <a:avLst/>
          </a:prstGeom>
          <a:ln>
            <a:noFill/>
          </a:ln>
          <a:effectLst>
            <a:softEdge rad="112500"/>
          </a:effectLst>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2242" y="127610"/>
            <a:ext cx="4096591" cy="2227970"/>
          </a:xfrm>
          <a:prstGeom prst="rect">
            <a:avLst/>
          </a:prstGeom>
        </p:spPr>
      </p:pic>
    </p:spTree>
  </p:cSld>
  <p:clrMapOvr>
    <a:masterClrMapping/>
  </p:clrMapOvr>
  <p:transition advTm="2000">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237067" y="532640"/>
            <a:ext cx="5647765" cy="5193506"/>
          </a:xfrm>
          <a:prstGeom prst="flowChartMagneticTape">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ru-RU" sz="2800" b="1" dirty="0">
              <a:solidFill>
                <a:srgbClr val="002060"/>
              </a:solidFill>
              <a:latin typeface="Times New Roman" pitchFamily="18" charset="0"/>
              <a:cs typeface="Times New Roman" pitchFamily="18" charset="0"/>
            </a:endParaRPr>
          </a:p>
          <a:p>
            <a:pPr algn="ctr"/>
            <a:r>
              <a:rPr lang="ru-RU" sz="3200" b="1" dirty="0">
                <a:solidFill>
                  <a:srgbClr val="002060"/>
                </a:solidFill>
              </a:rPr>
              <a:t>Мен </a:t>
            </a:r>
            <a:r>
              <a:rPr lang="ru-RU" sz="3200" b="1" dirty="0" err="1">
                <a:solidFill>
                  <a:srgbClr val="002060"/>
                </a:solidFill>
              </a:rPr>
              <a:t>кибербуллинг</a:t>
            </a:r>
            <a:r>
              <a:rPr lang="ru-RU" sz="3200" b="1" dirty="0">
                <a:solidFill>
                  <a:srgbClr val="002060"/>
                </a:solidFill>
              </a:rPr>
              <a:t> </a:t>
            </a:r>
            <a:r>
              <a:rPr lang="ru-RU" sz="3200" b="1" dirty="0" err="1">
                <a:solidFill>
                  <a:srgbClr val="002060"/>
                </a:solidFill>
              </a:rPr>
              <a:t>құрбанымын</a:t>
            </a:r>
            <a:r>
              <a:rPr lang="ru-RU" sz="3200" b="1" dirty="0">
                <a:solidFill>
                  <a:srgbClr val="002060"/>
                </a:solidFill>
              </a:rPr>
              <a:t> ба? </a:t>
            </a:r>
          </a:p>
          <a:p>
            <a:pPr algn="ctr"/>
            <a:endParaRPr lang="ru-RU" b="1" dirty="0">
              <a:solidFill>
                <a:srgbClr val="002060"/>
              </a:solidFill>
            </a:endParaRPr>
          </a:p>
          <a:p>
            <a:pPr algn="ctr"/>
            <a:r>
              <a:rPr lang="ru-RU" sz="3200" b="1" dirty="0" err="1">
                <a:solidFill>
                  <a:srgbClr val="002060"/>
                </a:solidFill>
              </a:rPr>
              <a:t>Қалжыңды</a:t>
            </a:r>
            <a:r>
              <a:rPr lang="ru-RU" sz="3200" b="1" dirty="0">
                <a:solidFill>
                  <a:srgbClr val="002060"/>
                </a:solidFill>
              </a:rPr>
              <a:t> </a:t>
            </a:r>
            <a:r>
              <a:rPr lang="ru-RU" sz="3200" b="1" dirty="0" err="1">
                <a:solidFill>
                  <a:srgbClr val="002060"/>
                </a:solidFill>
              </a:rPr>
              <a:t>келемежден</a:t>
            </a:r>
            <a:r>
              <a:rPr lang="ru-RU" sz="3200" b="1" dirty="0">
                <a:solidFill>
                  <a:srgbClr val="002060"/>
                </a:solidFill>
              </a:rPr>
              <a:t> </a:t>
            </a:r>
            <a:r>
              <a:rPr lang="ru-RU" sz="3200" b="1" dirty="0" err="1">
                <a:solidFill>
                  <a:srgbClr val="002060"/>
                </a:solidFill>
              </a:rPr>
              <a:t>қалай</a:t>
            </a:r>
            <a:r>
              <a:rPr lang="ru-RU" sz="3200" b="1" dirty="0">
                <a:solidFill>
                  <a:srgbClr val="002060"/>
                </a:solidFill>
              </a:rPr>
              <a:t> </a:t>
            </a:r>
            <a:r>
              <a:rPr lang="ru-RU" sz="3200" b="1" dirty="0" err="1">
                <a:solidFill>
                  <a:srgbClr val="002060"/>
                </a:solidFill>
              </a:rPr>
              <a:t>ажыратуға</a:t>
            </a:r>
            <a:r>
              <a:rPr lang="ru-RU" sz="3200" b="1" dirty="0">
                <a:solidFill>
                  <a:srgbClr val="002060"/>
                </a:solidFill>
              </a:rPr>
              <a:t> </a:t>
            </a:r>
            <a:r>
              <a:rPr lang="ru-RU" sz="3200" b="1" dirty="0" err="1">
                <a:solidFill>
                  <a:srgbClr val="002060"/>
                </a:solidFill>
              </a:rPr>
              <a:t>болады</a:t>
            </a:r>
            <a:r>
              <a:rPr lang="ru-RU" sz="3200" b="1" dirty="0">
                <a:solidFill>
                  <a:srgbClr val="002060"/>
                </a:solidFill>
              </a:rPr>
              <a:t>?</a:t>
            </a:r>
          </a:p>
          <a:p>
            <a:pPr algn="ctr"/>
            <a:endParaRPr lang="kk-KZ" sz="2800" b="1" dirty="0">
              <a:solidFill>
                <a:srgbClr val="002060"/>
              </a:solidFill>
              <a:latin typeface="Times New Roman" pitchFamily="18" charset="0"/>
              <a:cs typeface="Times New Roman"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778" y="1666804"/>
            <a:ext cx="5752381" cy="4628571"/>
          </a:xfrm>
          <a:prstGeom prst="rect">
            <a:avLst/>
          </a:prstGeom>
        </p:spPr>
      </p:pic>
    </p:spTree>
  </p:cSld>
  <p:clrMapOvr>
    <a:masterClrMapping/>
  </p:clrMapOvr>
  <p:transition advTm="2000">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0F9247D-432D-1748-A5A3-121276B44FDA}"/>
              </a:ext>
            </a:extLst>
          </p:cNvPr>
          <p:cNvSpPr>
            <a:spLocks noGrp="1"/>
          </p:cNvSpPr>
          <p:nvPr>
            <p:ph type="title"/>
          </p:nvPr>
        </p:nvSpPr>
        <p:spPr>
          <a:xfrm>
            <a:off x="788485" y="269274"/>
            <a:ext cx="10515600" cy="584446"/>
          </a:xfrm>
        </p:spPr>
        <p:txBody>
          <a:bodyPr>
            <a:noAutofit/>
          </a:bodyPr>
          <a:lstStyle/>
          <a:p>
            <a:r>
              <a:rPr lang="kk-KZ" sz="5400" b="1" dirty="0">
                <a:solidFill>
                  <a:schemeClr val="accent1"/>
                </a:solidFill>
                <a:latin typeface="+mn-lt"/>
              </a:rPr>
              <a:t>Шын мәнінде.....</a:t>
            </a:r>
            <a:endParaRPr lang="ru-RU" sz="5400" b="1" dirty="0">
              <a:solidFill>
                <a:schemeClr val="accent1"/>
              </a:solidFill>
              <a:latin typeface="+mn-lt"/>
            </a:endParaRPr>
          </a:p>
        </p:txBody>
      </p:sp>
      <p:grpSp>
        <p:nvGrpSpPr>
          <p:cNvPr id="2" name="Group 68">
            <a:extLst>
              <a:ext uri="{FF2B5EF4-FFF2-40B4-BE49-F238E27FC236}">
                <a16:creationId xmlns:a16="http://schemas.microsoft.com/office/drawing/2014/main" xmlns="" id="{1053195D-E21C-4A4B-9971-69AE39EECBD4}"/>
              </a:ext>
            </a:extLst>
          </p:cNvPr>
          <p:cNvGrpSpPr>
            <a:grpSpLocks/>
          </p:cNvGrpSpPr>
          <p:nvPr/>
        </p:nvGrpSpPr>
        <p:grpSpPr bwMode="auto">
          <a:xfrm rot="243140">
            <a:off x="226884" y="1357890"/>
            <a:ext cx="404813" cy="406400"/>
            <a:chOff x="3761709" y="4826643"/>
            <a:chExt cx="405882" cy="405882"/>
          </a:xfrm>
          <a:solidFill>
            <a:schemeClr val="accent6">
              <a:lumMod val="50000"/>
            </a:schemeClr>
          </a:solidFill>
        </p:grpSpPr>
        <p:sp>
          <p:nvSpPr>
            <p:cNvPr id="255" name="Freeform: Shape 16">
              <a:extLst>
                <a:ext uri="{FF2B5EF4-FFF2-40B4-BE49-F238E27FC236}">
                  <a16:creationId xmlns:a16="http://schemas.microsoft.com/office/drawing/2014/main" xmlns="" id="{420191EC-61A0-D245-BE88-A57D01DD1092}"/>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6" name="Freeform: Shape 17">
              <a:extLst>
                <a:ext uri="{FF2B5EF4-FFF2-40B4-BE49-F238E27FC236}">
                  <a16:creationId xmlns:a16="http://schemas.microsoft.com/office/drawing/2014/main" xmlns="" id="{27152FDE-622B-8A4A-8DA0-349F72685A30}"/>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28" name="Text Placeholder 127">
            <a:extLst>
              <a:ext uri="{FF2B5EF4-FFF2-40B4-BE49-F238E27FC236}">
                <a16:creationId xmlns:a16="http://schemas.microsoft.com/office/drawing/2014/main" xmlns="" id="{FB742829-A557-E84E-A672-4D9B38EC100A}"/>
              </a:ext>
            </a:extLst>
          </p:cNvPr>
          <p:cNvSpPr>
            <a:spLocks noGrp="1"/>
          </p:cNvSpPr>
          <p:nvPr>
            <p:ph type="body" sz="quarter" idx="10"/>
          </p:nvPr>
        </p:nvSpPr>
        <p:spPr>
          <a:xfrm rot="209042">
            <a:off x="547279" y="1371636"/>
            <a:ext cx="1324764" cy="1258229"/>
          </a:xfrm>
        </p:spPr>
        <p:txBody>
          <a:bodyPr>
            <a:noAutofit/>
          </a:bodyPr>
          <a:lstStyle/>
          <a:p>
            <a:pPr lvl="0"/>
            <a:r>
              <a:rPr lang="ru-RU" sz="1800" dirty="0" err="1">
                <a:solidFill>
                  <a:srgbClr val="002060"/>
                </a:solidFill>
                <a:latin typeface="+mn-lt"/>
              </a:rPr>
              <a:t>Барлық</a:t>
            </a:r>
            <a:r>
              <a:rPr lang="ru-RU" sz="1800" dirty="0">
                <a:solidFill>
                  <a:srgbClr val="002060"/>
                </a:solidFill>
                <a:latin typeface="+mn-lt"/>
              </a:rPr>
              <a:t> </a:t>
            </a:r>
            <a:r>
              <a:rPr lang="ru-RU" sz="1800" dirty="0" err="1">
                <a:solidFill>
                  <a:srgbClr val="002060"/>
                </a:solidFill>
                <a:latin typeface="+mn-lt"/>
              </a:rPr>
              <a:t>достар</a:t>
            </a:r>
            <a:r>
              <a:rPr lang="ru-RU" sz="1800" dirty="0">
                <a:solidFill>
                  <a:srgbClr val="002060"/>
                </a:solidFill>
                <a:latin typeface="+mn-lt"/>
              </a:rPr>
              <a:t> </a:t>
            </a:r>
            <a:r>
              <a:rPr lang="ru-RU" sz="1800" dirty="0" err="1">
                <a:solidFill>
                  <a:srgbClr val="002060"/>
                </a:solidFill>
                <a:latin typeface="+mn-lt"/>
              </a:rPr>
              <a:t>бір-бірімен</a:t>
            </a:r>
            <a:r>
              <a:rPr lang="ru-RU" sz="1800" dirty="0">
                <a:solidFill>
                  <a:srgbClr val="002060"/>
                </a:solidFill>
                <a:latin typeface="+mn-lt"/>
              </a:rPr>
              <a:t> </a:t>
            </a:r>
            <a:r>
              <a:rPr lang="ru-RU" sz="1800" dirty="0" err="1">
                <a:solidFill>
                  <a:srgbClr val="002060"/>
                </a:solidFill>
                <a:latin typeface="+mn-lt"/>
              </a:rPr>
              <a:t>қалжыңдасады</a:t>
            </a:r>
            <a:endParaRPr lang="ru-RU" sz="1800" dirty="0">
              <a:latin typeface="+mn-lt"/>
            </a:endParaRPr>
          </a:p>
          <a:p>
            <a:endParaRPr lang="en-US" sz="1800" dirty="0">
              <a:latin typeface="+mn-lt"/>
            </a:endParaRPr>
          </a:p>
        </p:txBody>
      </p:sp>
      <p:grpSp>
        <p:nvGrpSpPr>
          <p:cNvPr id="3" name="Group 66">
            <a:extLst>
              <a:ext uri="{FF2B5EF4-FFF2-40B4-BE49-F238E27FC236}">
                <a16:creationId xmlns:a16="http://schemas.microsoft.com/office/drawing/2014/main" xmlns="" id="{A754CD79-799D-3F4F-9906-87334608F064}"/>
              </a:ext>
            </a:extLst>
          </p:cNvPr>
          <p:cNvGrpSpPr>
            <a:grpSpLocks/>
          </p:cNvGrpSpPr>
          <p:nvPr/>
        </p:nvGrpSpPr>
        <p:grpSpPr bwMode="auto">
          <a:xfrm>
            <a:off x="2235320" y="1282546"/>
            <a:ext cx="398463" cy="398463"/>
            <a:chOff x="3257449" y="3657476"/>
            <a:chExt cx="398502" cy="398502"/>
          </a:xfrm>
          <a:solidFill>
            <a:schemeClr val="accent5">
              <a:lumMod val="50000"/>
            </a:schemeClr>
          </a:solidFill>
        </p:grpSpPr>
        <p:sp>
          <p:nvSpPr>
            <p:cNvPr id="244" name="Freeform: Shape 5">
              <a:extLst>
                <a:ext uri="{FF2B5EF4-FFF2-40B4-BE49-F238E27FC236}">
                  <a16:creationId xmlns:a16="http://schemas.microsoft.com/office/drawing/2014/main" xmlns="" id="{FE23F383-C62D-624C-AC6B-61525C23EC9D}"/>
                </a:ext>
              </a:extLst>
            </p:cNvPr>
            <p:cNvSpPr>
              <a:spLocks/>
            </p:cNvSpPr>
            <p:nvPr/>
          </p:nvSpPr>
          <p:spPr bwMode="auto">
            <a:xfrm>
              <a:off x="3372800" y="3723383"/>
              <a:ext cx="169732" cy="191871"/>
            </a:xfrm>
            <a:custGeom>
              <a:avLst/>
              <a:gdLst>
                <a:gd name="T0" fmla="*/ 60882 w 169732"/>
                <a:gd name="T1" fmla="*/ 190026 h 191871"/>
                <a:gd name="T2" fmla="*/ 66786 w 169732"/>
                <a:gd name="T3" fmla="*/ 150176 h 191871"/>
                <a:gd name="T4" fmla="*/ 88925 w 169732"/>
                <a:gd name="T5" fmla="*/ 120658 h 191871"/>
                <a:gd name="T6" fmla="*/ 110326 w 169732"/>
                <a:gd name="T7" fmla="*/ 97043 h 191871"/>
                <a:gd name="T8" fmla="*/ 115492 w 169732"/>
                <a:gd name="T9" fmla="*/ 77855 h 191871"/>
                <a:gd name="T10" fmla="*/ 87449 w 169732"/>
                <a:gd name="T11" fmla="*/ 47599 h 191871"/>
                <a:gd name="T12" fmla="*/ 66048 w 169732"/>
                <a:gd name="T13" fmla="*/ 55716 h 191871"/>
                <a:gd name="T14" fmla="*/ 57930 w 169732"/>
                <a:gd name="T15" fmla="*/ 77855 h 191871"/>
                <a:gd name="T16" fmla="*/ 5535 w 169732"/>
                <a:gd name="T17" fmla="*/ 77855 h 191871"/>
                <a:gd name="T18" fmla="*/ 27674 w 169732"/>
                <a:gd name="T19" fmla="*/ 24722 h 191871"/>
                <a:gd name="T20" fmla="*/ 87449 w 169732"/>
                <a:gd name="T21" fmla="*/ 5535 h 191871"/>
                <a:gd name="T22" fmla="*/ 146486 w 169732"/>
                <a:gd name="T23" fmla="*/ 23984 h 191871"/>
                <a:gd name="T24" fmla="*/ 167887 w 169732"/>
                <a:gd name="T25" fmla="*/ 75642 h 191871"/>
                <a:gd name="T26" fmla="*/ 161246 w 169732"/>
                <a:gd name="T27" fmla="*/ 104422 h 191871"/>
                <a:gd name="T28" fmla="*/ 137631 w 169732"/>
                <a:gd name="T29" fmla="*/ 134679 h 191871"/>
                <a:gd name="T30" fmla="*/ 122871 w 169732"/>
                <a:gd name="T31" fmla="*/ 148700 h 191871"/>
                <a:gd name="T32" fmla="*/ 107374 w 169732"/>
                <a:gd name="T33" fmla="*/ 178957 h 191871"/>
                <a:gd name="T34" fmla="*/ 106636 w 169732"/>
                <a:gd name="T35" fmla="*/ 190026 h 191871"/>
                <a:gd name="T36" fmla="*/ 60882 w 169732"/>
                <a:gd name="T37" fmla="*/ 190026 h 1918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9732" h="191871">
                  <a:moveTo>
                    <a:pt x="60882" y="190026"/>
                  </a:moveTo>
                  <a:cubicBezTo>
                    <a:pt x="60882" y="173053"/>
                    <a:pt x="63096" y="159770"/>
                    <a:pt x="66786" y="150176"/>
                  </a:cubicBezTo>
                  <a:cubicBezTo>
                    <a:pt x="71214" y="140583"/>
                    <a:pt x="78593" y="130251"/>
                    <a:pt x="88925" y="120658"/>
                  </a:cubicBezTo>
                  <a:cubicBezTo>
                    <a:pt x="99994" y="111064"/>
                    <a:pt x="107374" y="102946"/>
                    <a:pt x="110326" y="97043"/>
                  </a:cubicBezTo>
                  <a:cubicBezTo>
                    <a:pt x="114016" y="91139"/>
                    <a:pt x="115492" y="84497"/>
                    <a:pt x="115492" y="77855"/>
                  </a:cubicBezTo>
                  <a:cubicBezTo>
                    <a:pt x="115492" y="57930"/>
                    <a:pt x="105898" y="47599"/>
                    <a:pt x="87449" y="47599"/>
                  </a:cubicBezTo>
                  <a:cubicBezTo>
                    <a:pt x="78593" y="47599"/>
                    <a:pt x="71214" y="50551"/>
                    <a:pt x="66048" y="55716"/>
                  </a:cubicBezTo>
                  <a:cubicBezTo>
                    <a:pt x="60882" y="60882"/>
                    <a:pt x="57930" y="68262"/>
                    <a:pt x="57930" y="77855"/>
                  </a:cubicBezTo>
                  <a:lnTo>
                    <a:pt x="5535" y="77855"/>
                  </a:lnTo>
                  <a:cubicBezTo>
                    <a:pt x="5535" y="54978"/>
                    <a:pt x="12914" y="37267"/>
                    <a:pt x="27674" y="24722"/>
                  </a:cubicBezTo>
                  <a:cubicBezTo>
                    <a:pt x="42433" y="12176"/>
                    <a:pt x="62358" y="5535"/>
                    <a:pt x="87449" y="5535"/>
                  </a:cubicBezTo>
                  <a:cubicBezTo>
                    <a:pt x="113278" y="5535"/>
                    <a:pt x="132465" y="11438"/>
                    <a:pt x="146486" y="23984"/>
                  </a:cubicBezTo>
                  <a:cubicBezTo>
                    <a:pt x="160508" y="36529"/>
                    <a:pt x="167887" y="53503"/>
                    <a:pt x="167887" y="75642"/>
                  </a:cubicBezTo>
                  <a:cubicBezTo>
                    <a:pt x="167887" y="85973"/>
                    <a:pt x="165673" y="95567"/>
                    <a:pt x="161246" y="104422"/>
                  </a:cubicBezTo>
                  <a:cubicBezTo>
                    <a:pt x="156818" y="113278"/>
                    <a:pt x="148700" y="123609"/>
                    <a:pt x="137631" y="134679"/>
                  </a:cubicBezTo>
                  <a:lnTo>
                    <a:pt x="122871" y="148700"/>
                  </a:lnTo>
                  <a:cubicBezTo>
                    <a:pt x="114016" y="157556"/>
                    <a:pt x="108112" y="167887"/>
                    <a:pt x="107374" y="178957"/>
                  </a:cubicBezTo>
                  <a:lnTo>
                    <a:pt x="106636" y="190026"/>
                  </a:lnTo>
                  <a:lnTo>
                    <a:pt x="60882" y="190026"/>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45" name="Freeform: Shape 6">
              <a:extLst>
                <a:ext uri="{FF2B5EF4-FFF2-40B4-BE49-F238E27FC236}">
                  <a16:creationId xmlns:a16="http://schemas.microsoft.com/office/drawing/2014/main" xmlns="" id="{8E4D95AD-7A58-3745-B3EA-6F3587F70099}"/>
                </a:ext>
              </a:extLst>
            </p:cNvPr>
            <p:cNvSpPr>
              <a:spLocks/>
            </p:cNvSpPr>
            <p:nvPr/>
          </p:nvSpPr>
          <p:spPr bwMode="auto">
            <a:xfrm>
              <a:off x="3428148" y="3938869"/>
              <a:ext cx="51658" cy="51658"/>
            </a:xfrm>
            <a:custGeom>
              <a:avLst/>
              <a:gdLst>
                <a:gd name="T0" fmla="*/ 5535 w 51657"/>
                <a:gd name="T1" fmla="*/ 5535 h 51657"/>
                <a:gd name="T2" fmla="*/ 51290 w 51657"/>
                <a:gd name="T3" fmla="*/ 5535 h 51657"/>
                <a:gd name="T4" fmla="*/ 51290 w 51657"/>
                <a:gd name="T5" fmla="*/ 51290 h 51657"/>
                <a:gd name="T6" fmla="*/ 5535 w 51657"/>
                <a:gd name="T7" fmla="*/ 51290 h 51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57" h="51657">
                  <a:moveTo>
                    <a:pt x="5535" y="5535"/>
                  </a:moveTo>
                  <a:lnTo>
                    <a:pt x="51289" y="5535"/>
                  </a:lnTo>
                  <a:lnTo>
                    <a:pt x="51289" y="51289"/>
                  </a:lnTo>
                  <a:lnTo>
                    <a:pt x="5535" y="51289"/>
                  </a:lnTo>
                  <a:lnTo>
                    <a:pt x="5535" y="553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0" name="Freeform: Shape 7">
              <a:extLst>
                <a:ext uri="{FF2B5EF4-FFF2-40B4-BE49-F238E27FC236}">
                  <a16:creationId xmlns:a16="http://schemas.microsoft.com/office/drawing/2014/main" xmlns="" id="{287397AC-88BF-3B48-A028-223479761517}"/>
                </a:ext>
              </a:extLst>
            </p:cNvPr>
            <p:cNvSpPr>
              <a:spLocks/>
            </p:cNvSpPr>
            <p:nvPr/>
          </p:nvSpPr>
          <p:spPr bwMode="auto">
            <a:xfrm>
              <a:off x="3257449" y="3657476"/>
              <a:ext cx="398502" cy="398502"/>
            </a:xfrm>
            <a:custGeom>
              <a:avLst/>
              <a:gdLst>
                <a:gd name="T0" fmla="*/ 400575 w 398502"/>
                <a:gd name="T1" fmla="*/ 400575 h 398502"/>
                <a:gd name="T2" fmla="*/ 4287 w 398502"/>
                <a:gd name="T3" fmla="*/ 400575 h 398502"/>
                <a:gd name="T4" fmla="*/ 4287 w 398502"/>
                <a:gd name="T5" fmla="*/ 4287 h 398502"/>
                <a:gd name="T6" fmla="*/ 400575 w 398502"/>
                <a:gd name="T7" fmla="*/ 4287 h 398502"/>
                <a:gd name="T8" fmla="*/ 400575 w 398502"/>
                <a:gd name="T9" fmla="*/ 400575 h 398502"/>
                <a:gd name="T10" fmla="*/ 43399 w 398502"/>
                <a:gd name="T11" fmla="*/ 363677 h 398502"/>
                <a:gd name="T12" fmla="*/ 362201 w 398502"/>
                <a:gd name="T13" fmla="*/ 363677 h 398502"/>
                <a:gd name="T14" fmla="*/ 362201 w 398502"/>
                <a:gd name="T15" fmla="*/ 41185 h 398502"/>
                <a:gd name="T16" fmla="*/ 43399 w 398502"/>
                <a:gd name="T17" fmla="*/ 41185 h 398502"/>
                <a:gd name="T18" fmla="*/ 43399 w 398502"/>
                <a:gd name="T19" fmla="*/ 363677 h 39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8502" h="398502">
                  <a:moveTo>
                    <a:pt x="400575" y="400575"/>
                  </a:moveTo>
                  <a:lnTo>
                    <a:pt x="4287" y="400575"/>
                  </a:lnTo>
                  <a:lnTo>
                    <a:pt x="4287" y="4287"/>
                  </a:lnTo>
                  <a:lnTo>
                    <a:pt x="400575" y="4287"/>
                  </a:lnTo>
                  <a:lnTo>
                    <a:pt x="400575" y="400575"/>
                  </a:lnTo>
                  <a:close/>
                  <a:moveTo>
                    <a:pt x="43399" y="363677"/>
                  </a:moveTo>
                  <a:lnTo>
                    <a:pt x="362201" y="363677"/>
                  </a:lnTo>
                  <a:lnTo>
                    <a:pt x="362201" y="41185"/>
                  </a:lnTo>
                  <a:lnTo>
                    <a:pt x="43399" y="41185"/>
                  </a:lnTo>
                  <a:lnTo>
                    <a:pt x="43399" y="363677"/>
                  </a:lnTo>
                  <a:close/>
                </a:path>
              </a:pathLst>
            </a:custGeom>
            <a:grp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dirty="0"/>
            </a:p>
          </p:txBody>
        </p:sp>
      </p:grpSp>
      <p:sp>
        <p:nvSpPr>
          <p:cNvPr id="129" name="Text Placeholder 128">
            <a:extLst>
              <a:ext uri="{FF2B5EF4-FFF2-40B4-BE49-F238E27FC236}">
                <a16:creationId xmlns:a16="http://schemas.microsoft.com/office/drawing/2014/main" xmlns="" id="{C806BE40-8246-6F46-93E1-8B400E56B940}"/>
              </a:ext>
            </a:extLst>
          </p:cNvPr>
          <p:cNvSpPr>
            <a:spLocks noGrp="1"/>
          </p:cNvSpPr>
          <p:nvPr>
            <p:ph type="body" sz="quarter" idx="11"/>
          </p:nvPr>
        </p:nvSpPr>
        <p:spPr>
          <a:xfrm>
            <a:off x="2297301" y="1258635"/>
            <a:ext cx="1799187" cy="1336411"/>
          </a:xfrm>
        </p:spPr>
        <p:txBody>
          <a:bodyPr anchor="ctr">
            <a:normAutofit fontScale="92500"/>
          </a:bodyPr>
          <a:lstStyle/>
          <a:p>
            <a:pPr lvl="0">
              <a:lnSpc>
                <a:spcPts val="1300"/>
              </a:lnSpc>
              <a:spcBef>
                <a:spcPts val="0"/>
              </a:spcBef>
            </a:pPr>
            <a:r>
              <a:rPr lang="ru-RU" sz="1800" dirty="0" err="1">
                <a:solidFill>
                  <a:srgbClr val="002060"/>
                </a:solidFill>
                <a:latin typeface="+mn-lt"/>
              </a:rPr>
              <a:t>Егер</a:t>
            </a:r>
            <a:r>
              <a:rPr lang="ru-RU" sz="1800" dirty="0">
                <a:solidFill>
                  <a:srgbClr val="002060"/>
                </a:solidFill>
                <a:latin typeface="+mn-lt"/>
              </a:rPr>
              <a:t> </a:t>
            </a:r>
          </a:p>
          <a:p>
            <a:pPr lvl="0">
              <a:lnSpc>
                <a:spcPts val="1300"/>
              </a:lnSpc>
              <a:spcBef>
                <a:spcPts val="0"/>
              </a:spcBef>
            </a:pPr>
            <a:r>
              <a:rPr lang="ru-RU" sz="1800" dirty="0" err="1">
                <a:solidFill>
                  <a:srgbClr val="002060"/>
                </a:solidFill>
                <a:latin typeface="+mn-lt"/>
              </a:rPr>
              <a:t>қалжыңды</a:t>
            </a:r>
            <a:r>
              <a:rPr lang="ru-RU" sz="1800" dirty="0">
                <a:solidFill>
                  <a:srgbClr val="002060"/>
                </a:solidFill>
                <a:latin typeface="+mn-lt"/>
              </a:rPr>
              <a:t> </a:t>
            </a:r>
            <a:r>
              <a:rPr lang="ru-RU" sz="1800" dirty="0" err="1">
                <a:solidFill>
                  <a:srgbClr val="002060"/>
                </a:solidFill>
                <a:latin typeface="+mn-lt"/>
              </a:rPr>
              <a:t>доғаруды</a:t>
            </a:r>
            <a:r>
              <a:rPr lang="ru-RU" sz="1800" dirty="0">
                <a:solidFill>
                  <a:srgbClr val="002060"/>
                </a:solidFill>
                <a:latin typeface="+mn-lt"/>
              </a:rPr>
              <a:t> </a:t>
            </a:r>
            <a:r>
              <a:rPr lang="ru-RU" sz="1800" dirty="0" err="1">
                <a:solidFill>
                  <a:srgbClr val="002060"/>
                </a:solidFill>
                <a:latin typeface="+mn-lt"/>
              </a:rPr>
              <a:t>өтінгеннен</a:t>
            </a:r>
            <a:r>
              <a:rPr lang="ru-RU" sz="1800" dirty="0">
                <a:solidFill>
                  <a:srgbClr val="002060"/>
                </a:solidFill>
                <a:latin typeface="+mn-lt"/>
              </a:rPr>
              <a:t> </a:t>
            </a:r>
            <a:r>
              <a:rPr lang="ru-RU" sz="1800" dirty="0" err="1">
                <a:solidFill>
                  <a:srgbClr val="002060"/>
                </a:solidFill>
                <a:latin typeface="+mn-lt"/>
              </a:rPr>
              <a:t>кейін</a:t>
            </a:r>
            <a:r>
              <a:rPr lang="ru-RU" sz="1800" dirty="0">
                <a:solidFill>
                  <a:srgbClr val="002060"/>
                </a:solidFill>
                <a:latin typeface="+mn-lt"/>
              </a:rPr>
              <a:t> де </a:t>
            </a:r>
            <a:r>
              <a:rPr lang="ru-RU" sz="1800" dirty="0" err="1">
                <a:solidFill>
                  <a:srgbClr val="002060"/>
                </a:solidFill>
                <a:latin typeface="+mn-lt"/>
              </a:rPr>
              <a:t>доғарылмаса</a:t>
            </a:r>
            <a:r>
              <a:rPr lang="ru-RU" sz="1800" dirty="0">
                <a:solidFill>
                  <a:srgbClr val="002060"/>
                </a:solidFill>
                <a:latin typeface="+mn-lt"/>
              </a:rPr>
              <a:t>, </a:t>
            </a:r>
            <a:r>
              <a:rPr lang="ru-RU" sz="1800" dirty="0" err="1">
                <a:solidFill>
                  <a:srgbClr val="002060"/>
                </a:solidFill>
                <a:latin typeface="+mn-lt"/>
              </a:rPr>
              <a:t>әрі</a:t>
            </a:r>
            <a:r>
              <a:rPr lang="ru-RU" sz="1800" dirty="0">
                <a:solidFill>
                  <a:srgbClr val="002060"/>
                </a:solidFill>
                <a:latin typeface="+mn-lt"/>
              </a:rPr>
              <a:t> </a:t>
            </a:r>
            <a:r>
              <a:rPr lang="ru-RU" sz="1800" dirty="0" err="1">
                <a:solidFill>
                  <a:srgbClr val="002060"/>
                </a:solidFill>
                <a:latin typeface="+mn-lt"/>
              </a:rPr>
              <a:t>жандарыңа</a:t>
            </a:r>
            <a:r>
              <a:rPr lang="ru-RU" sz="1800" dirty="0">
                <a:solidFill>
                  <a:srgbClr val="002060"/>
                </a:solidFill>
                <a:latin typeface="+mn-lt"/>
              </a:rPr>
              <a:t> </a:t>
            </a:r>
            <a:r>
              <a:rPr lang="ru-RU" sz="1800" dirty="0" err="1">
                <a:solidFill>
                  <a:srgbClr val="002060"/>
                </a:solidFill>
                <a:latin typeface="+mn-lt"/>
              </a:rPr>
              <a:t>батса</a:t>
            </a:r>
            <a:endParaRPr lang="en-US" sz="1800" dirty="0">
              <a:latin typeface="+mn-lt"/>
            </a:endParaRPr>
          </a:p>
        </p:txBody>
      </p:sp>
      <p:sp>
        <p:nvSpPr>
          <p:cNvPr id="268" name="Freeform: Shape 27">
            <a:extLst>
              <a:ext uri="{FF2B5EF4-FFF2-40B4-BE49-F238E27FC236}">
                <a16:creationId xmlns:a16="http://schemas.microsoft.com/office/drawing/2014/main" xmlns="" id="{57A3A7A8-34FC-144F-8C96-8DDA5F3D1A79}"/>
              </a:ext>
            </a:extLst>
          </p:cNvPr>
          <p:cNvSpPr>
            <a:spLocks/>
          </p:cNvSpPr>
          <p:nvPr/>
        </p:nvSpPr>
        <p:spPr bwMode="auto">
          <a:xfrm rot="296950">
            <a:off x="4223338" y="1451594"/>
            <a:ext cx="428215" cy="312004"/>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accent3">
              <a:lumMod val="50000"/>
            </a:schemeClr>
          </a:solidFill>
          <a:ln>
            <a:noFill/>
          </a:ln>
        </p:spPr>
        <p:txBody>
          <a:bodyPr anchor="ctr"/>
          <a:lstStyle/>
          <a:p>
            <a:endParaRPr lang="en-US" dirty="0"/>
          </a:p>
        </p:txBody>
      </p:sp>
      <p:sp>
        <p:nvSpPr>
          <p:cNvPr id="130" name="Text Placeholder 129">
            <a:extLst>
              <a:ext uri="{FF2B5EF4-FFF2-40B4-BE49-F238E27FC236}">
                <a16:creationId xmlns:a16="http://schemas.microsoft.com/office/drawing/2014/main" xmlns="" id="{F9DB03D8-6632-FB40-A816-D558522ECA57}"/>
              </a:ext>
            </a:extLst>
          </p:cNvPr>
          <p:cNvSpPr>
            <a:spLocks noGrp="1"/>
          </p:cNvSpPr>
          <p:nvPr>
            <p:ph type="body" sz="quarter" idx="12"/>
          </p:nvPr>
        </p:nvSpPr>
        <p:spPr>
          <a:xfrm rot="209042">
            <a:off x="4475481" y="1407338"/>
            <a:ext cx="1564312" cy="1246367"/>
          </a:xfrm>
        </p:spPr>
        <p:txBody>
          <a:bodyPr>
            <a:normAutofit fontScale="92500" lnSpcReduction="10000"/>
          </a:bodyPr>
          <a:lstStyle/>
          <a:p>
            <a:pPr lvl="0"/>
            <a:r>
              <a:rPr lang="ru-RU" sz="1600" dirty="0">
                <a:solidFill>
                  <a:srgbClr val="002060"/>
                </a:solidFill>
                <a:latin typeface="+mn-lt"/>
              </a:rPr>
              <a:t>ЕГЕР КӨҢІЛДЕРІҢ ТОЛМАСА, ҚАЙДА БОЛСА ДА, БӘРІБІР, БАРЛЫҚ ЖЕРДЕ</a:t>
            </a:r>
            <a:endParaRPr lang="ru-RU" sz="1600" dirty="0">
              <a:latin typeface="+mn-lt"/>
            </a:endParaRPr>
          </a:p>
          <a:p>
            <a:endParaRPr lang="en-US" sz="1600" dirty="0">
              <a:latin typeface="+mn-lt"/>
            </a:endParaRPr>
          </a:p>
        </p:txBody>
      </p:sp>
      <p:sp>
        <p:nvSpPr>
          <p:cNvPr id="242" name="Freeform: Shape 4">
            <a:extLst>
              <a:ext uri="{FF2B5EF4-FFF2-40B4-BE49-F238E27FC236}">
                <a16:creationId xmlns:a16="http://schemas.microsoft.com/office/drawing/2014/main" xmlns="" id="{5D166978-3718-5147-B939-C93DE7EAB5CD}"/>
              </a:ext>
            </a:extLst>
          </p:cNvPr>
          <p:cNvSpPr>
            <a:spLocks/>
          </p:cNvSpPr>
          <p:nvPr/>
        </p:nvSpPr>
        <p:spPr bwMode="auto">
          <a:xfrm>
            <a:off x="6269475" y="1220929"/>
            <a:ext cx="390525" cy="398463"/>
          </a:xfrm>
          <a:custGeom>
            <a:avLst/>
            <a:gdLst>
              <a:gd name="T0" fmla="*/ 388767 w 391122"/>
              <a:gd name="T1" fmla="*/ 372532 h 398502"/>
              <a:gd name="T2" fmla="*/ 286928 w 391122"/>
              <a:gd name="T3" fmla="*/ 259623 h 398502"/>
              <a:gd name="T4" fmla="*/ 320136 w 391122"/>
              <a:gd name="T5" fmla="*/ 162212 h 398502"/>
              <a:gd name="T6" fmla="*/ 162211 w 391122"/>
              <a:gd name="T7" fmla="*/ 4287 h 398502"/>
              <a:gd name="T8" fmla="*/ 4287 w 391122"/>
              <a:gd name="T9" fmla="*/ 162212 h 398502"/>
              <a:gd name="T10" fmla="*/ 162211 w 391122"/>
              <a:gd name="T11" fmla="*/ 320136 h 398502"/>
              <a:gd name="T12" fmla="*/ 262575 w 391122"/>
              <a:gd name="T13" fmla="*/ 283976 h 398502"/>
              <a:gd name="T14" fmla="*/ 362938 w 391122"/>
              <a:gd name="T15" fmla="*/ 395409 h 398502"/>
              <a:gd name="T16" fmla="*/ 388767 w 391122"/>
              <a:gd name="T17" fmla="*/ 372532 h 398502"/>
              <a:gd name="T18" fmla="*/ 162211 w 391122"/>
              <a:gd name="T19" fmla="*/ 286190 h 398502"/>
              <a:gd name="T20" fmla="*/ 38971 w 391122"/>
              <a:gd name="T21" fmla="*/ 162950 h 398502"/>
              <a:gd name="T22" fmla="*/ 162211 w 391122"/>
              <a:gd name="T23" fmla="*/ 39709 h 398502"/>
              <a:gd name="T24" fmla="*/ 285452 w 391122"/>
              <a:gd name="T25" fmla="*/ 162950 h 398502"/>
              <a:gd name="T26" fmla="*/ 162211 w 391122"/>
              <a:gd name="T27" fmla="*/ 286190 h 398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1122" h="398502">
                <a:moveTo>
                  <a:pt x="388767" y="372532"/>
                </a:moveTo>
                <a:lnTo>
                  <a:pt x="286928" y="259623"/>
                </a:lnTo>
                <a:cubicBezTo>
                  <a:pt x="307591" y="233056"/>
                  <a:pt x="320136" y="199110"/>
                  <a:pt x="320136" y="162212"/>
                </a:cubicBezTo>
                <a:cubicBezTo>
                  <a:pt x="320136" y="75132"/>
                  <a:pt x="249291" y="4287"/>
                  <a:pt x="162211" y="4287"/>
                </a:cubicBezTo>
                <a:cubicBezTo>
                  <a:pt x="75131" y="4287"/>
                  <a:pt x="4287" y="75132"/>
                  <a:pt x="4287" y="162212"/>
                </a:cubicBezTo>
                <a:cubicBezTo>
                  <a:pt x="4287" y="249292"/>
                  <a:pt x="75131" y="320136"/>
                  <a:pt x="162211" y="320136"/>
                </a:cubicBezTo>
                <a:cubicBezTo>
                  <a:pt x="200586" y="320136"/>
                  <a:pt x="235270" y="306853"/>
                  <a:pt x="262575" y="283976"/>
                </a:cubicBezTo>
                <a:lnTo>
                  <a:pt x="362938" y="395409"/>
                </a:lnTo>
                <a:lnTo>
                  <a:pt x="388767" y="372532"/>
                </a:lnTo>
                <a:close/>
                <a:moveTo>
                  <a:pt x="162211" y="286190"/>
                </a:moveTo>
                <a:cubicBezTo>
                  <a:pt x="94318" y="286190"/>
                  <a:pt x="38971" y="230843"/>
                  <a:pt x="38971" y="162950"/>
                </a:cubicBezTo>
                <a:cubicBezTo>
                  <a:pt x="38971" y="95057"/>
                  <a:pt x="94318" y="39709"/>
                  <a:pt x="162211" y="39709"/>
                </a:cubicBezTo>
                <a:cubicBezTo>
                  <a:pt x="230104" y="39709"/>
                  <a:pt x="285452" y="95057"/>
                  <a:pt x="285452" y="162950"/>
                </a:cubicBezTo>
                <a:cubicBezTo>
                  <a:pt x="285452" y="230843"/>
                  <a:pt x="230104" y="286190"/>
                  <a:pt x="162211" y="286190"/>
                </a:cubicBezTo>
                <a:close/>
              </a:path>
            </a:pathLst>
          </a:custGeom>
          <a:solidFill>
            <a:schemeClr val="accent4">
              <a:lumMod val="50000"/>
            </a:schemeClr>
          </a:solidFill>
          <a:ln>
            <a:noFill/>
          </a:ln>
        </p:spPr>
        <p:txBody>
          <a:bodyPr anchor="ctr"/>
          <a:lstStyle/>
          <a:p>
            <a:endParaRPr lang="en-US" dirty="0"/>
          </a:p>
        </p:txBody>
      </p:sp>
      <p:sp>
        <p:nvSpPr>
          <p:cNvPr id="131" name="Text Placeholder 130">
            <a:extLst>
              <a:ext uri="{FF2B5EF4-FFF2-40B4-BE49-F238E27FC236}">
                <a16:creationId xmlns:a16="http://schemas.microsoft.com/office/drawing/2014/main" xmlns="" id="{B16D21D0-8C2C-BA4B-AD11-EAE90533AAC9}"/>
              </a:ext>
            </a:extLst>
          </p:cNvPr>
          <p:cNvSpPr>
            <a:spLocks noGrp="1"/>
          </p:cNvSpPr>
          <p:nvPr>
            <p:ph type="body" sz="quarter" idx="13"/>
          </p:nvPr>
        </p:nvSpPr>
        <p:spPr>
          <a:xfrm>
            <a:off x="6594707" y="1140115"/>
            <a:ext cx="1416835" cy="1251586"/>
          </a:xfrm>
        </p:spPr>
        <p:txBody>
          <a:bodyPr>
            <a:normAutofit fontScale="92500" lnSpcReduction="10000"/>
          </a:bodyPr>
          <a:lstStyle/>
          <a:p>
            <a:r>
              <a:rPr lang="ru-RU" sz="1600" dirty="0" err="1">
                <a:solidFill>
                  <a:srgbClr val="002060"/>
                </a:solidFill>
                <a:latin typeface="+mn-lt"/>
              </a:rPr>
              <a:t>Қалай</a:t>
            </a:r>
            <a:r>
              <a:rPr lang="ru-RU" sz="1600" dirty="0">
                <a:solidFill>
                  <a:srgbClr val="002060"/>
                </a:solidFill>
                <a:latin typeface="+mn-lt"/>
              </a:rPr>
              <a:t> </a:t>
            </a:r>
            <a:r>
              <a:rPr lang="ru-RU" sz="1600" dirty="0" err="1">
                <a:solidFill>
                  <a:srgbClr val="002060"/>
                </a:solidFill>
                <a:latin typeface="+mn-lt"/>
              </a:rPr>
              <a:t>атасаңдар</a:t>
            </a:r>
            <a:r>
              <a:rPr lang="ru-RU" sz="1600" dirty="0">
                <a:solidFill>
                  <a:srgbClr val="002060"/>
                </a:solidFill>
                <a:latin typeface="+mn-lt"/>
              </a:rPr>
              <a:t> да </a:t>
            </a:r>
            <a:r>
              <a:rPr lang="ru-RU" sz="1600" dirty="0" err="1">
                <a:solidFill>
                  <a:srgbClr val="002060"/>
                </a:solidFill>
                <a:latin typeface="+mn-lt"/>
              </a:rPr>
              <a:t>өз</a:t>
            </a:r>
            <a:r>
              <a:rPr lang="ru-RU" sz="1600" dirty="0">
                <a:solidFill>
                  <a:srgbClr val="002060"/>
                </a:solidFill>
                <a:latin typeface="+mn-lt"/>
              </a:rPr>
              <a:t> </a:t>
            </a:r>
            <a:r>
              <a:rPr lang="ru-RU" sz="1600" dirty="0" err="1">
                <a:solidFill>
                  <a:srgbClr val="002060"/>
                </a:solidFill>
                <a:latin typeface="+mn-lt"/>
              </a:rPr>
              <a:t>еріктерің</a:t>
            </a:r>
            <a:r>
              <a:rPr lang="ru-RU" sz="1600" dirty="0">
                <a:solidFill>
                  <a:srgbClr val="002060"/>
                </a:solidFill>
                <a:latin typeface="+mn-lt"/>
              </a:rPr>
              <a:t>, </a:t>
            </a:r>
            <a:r>
              <a:rPr lang="ru-RU" sz="1600" dirty="0" err="1">
                <a:solidFill>
                  <a:srgbClr val="002060"/>
                </a:solidFill>
                <a:latin typeface="+mn-lt"/>
              </a:rPr>
              <a:t>егер</a:t>
            </a:r>
            <a:r>
              <a:rPr lang="ru-RU" sz="1600" dirty="0">
                <a:solidFill>
                  <a:srgbClr val="002060"/>
                </a:solidFill>
                <a:latin typeface="+mn-lt"/>
              </a:rPr>
              <a:t> </a:t>
            </a:r>
            <a:r>
              <a:rPr lang="ru-RU" sz="1600" dirty="0" err="1">
                <a:solidFill>
                  <a:srgbClr val="002060"/>
                </a:solidFill>
                <a:latin typeface="+mn-lt"/>
              </a:rPr>
              <a:t>намысқа</a:t>
            </a:r>
            <a:r>
              <a:rPr lang="ru-RU" sz="1600" dirty="0">
                <a:solidFill>
                  <a:srgbClr val="002060"/>
                </a:solidFill>
                <a:latin typeface="+mn-lt"/>
              </a:rPr>
              <a:t> тисе </a:t>
            </a:r>
            <a:r>
              <a:rPr lang="ru-RU" sz="1600" dirty="0" err="1">
                <a:solidFill>
                  <a:srgbClr val="002060"/>
                </a:solidFill>
                <a:latin typeface="+mn-lt"/>
              </a:rPr>
              <a:t>және</a:t>
            </a:r>
            <a:r>
              <a:rPr lang="ru-RU" sz="1600" dirty="0">
                <a:solidFill>
                  <a:srgbClr val="002060"/>
                </a:solidFill>
                <a:latin typeface="+mn-lt"/>
              </a:rPr>
              <a:t> </a:t>
            </a:r>
            <a:r>
              <a:rPr lang="ru-RU" sz="1600" dirty="0" err="1">
                <a:solidFill>
                  <a:srgbClr val="002060"/>
                </a:solidFill>
                <a:latin typeface="+mn-lt"/>
              </a:rPr>
              <a:t>еш</a:t>
            </a:r>
            <a:r>
              <a:rPr lang="ru-RU" sz="1600" dirty="0">
                <a:solidFill>
                  <a:srgbClr val="002060"/>
                </a:solidFill>
                <a:latin typeface="+mn-lt"/>
              </a:rPr>
              <a:t> </a:t>
            </a:r>
            <a:r>
              <a:rPr lang="ru-RU" sz="1600" dirty="0" err="1">
                <a:solidFill>
                  <a:srgbClr val="002060"/>
                </a:solidFill>
                <a:latin typeface="+mn-lt"/>
              </a:rPr>
              <a:t>тоқтамаса</a:t>
            </a:r>
            <a:endParaRPr lang="en-US" sz="1600" dirty="0">
              <a:latin typeface="+mn-lt"/>
            </a:endParaRPr>
          </a:p>
        </p:txBody>
      </p:sp>
      <p:sp>
        <p:nvSpPr>
          <p:cNvPr id="266" name="Freeform: Shape 22">
            <a:extLst>
              <a:ext uri="{FF2B5EF4-FFF2-40B4-BE49-F238E27FC236}">
                <a16:creationId xmlns:a16="http://schemas.microsoft.com/office/drawing/2014/main" xmlns="" id="{6417F596-7130-A94D-8DD6-0320AC9FD9D7}"/>
              </a:ext>
            </a:extLst>
          </p:cNvPr>
          <p:cNvSpPr>
            <a:spLocks/>
          </p:cNvSpPr>
          <p:nvPr/>
        </p:nvSpPr>
        <p:spPr bwMode="auto">
          <a:xfrm>
            <a:off x="8136488" y="1219539"/>
            <a:ext cx="515143" cy="538923"/>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chemeClr val="accent2">
              <a:lumMod val="50000"/>
            </a:schemeClr>
          </a:solidFill>
          <a:ln>
            <a:noFill/>
          </a:ln>
        </p:spPr>
        <p:txBody>
          <a:bodyPr anchor="ctr"/>
          <a:lstStyle/>
          <a:p>
            <a:endParaRPr lang="en-US" dirty="0"/>
          </a:p>
        </p:txBody>
      </p:sp>
      <p:sp>
        <p:nvSpPr>
          <p:cNvPr id="132" name="Text Placeholder 131">
            <a:extLst>
              <a:ext uri="{FF2B5EF4-FFF2-40B4-BE49-F238E27FC236}">
                <a16:creationId xmlns:a16="http://schemas.microsoft.com/office/drawing/2014/main" xmlns="" id="{98CD677E-1B84-AF48-BD34-FE9687ADA79A}"/>
              </a:ext>
            </a:extLst>
          </p:cNvPr>
          <p:cNvSpPr>
            <a:spLocks noGrp="1"/>
          </p:cNvSpPr>
          <p:nvPr>
            <p:ph type="body" sz="quarter" idx="14"/>
          </p:nvPr>
        </p:nvSpPr>
        <p:spPr>
          <a:xfrm rot="21396341">
            <a:off x="8467792" y="1314864"/>
            <a:ext cx="1588426" cy="1289509"/>
          </a:xfrm>
        </p:spPr>
        <p:txBody>
          <a:bodyPr>
            <a:normAutofit fontScale="70000" lnSpcReduction="20000"/>
          </a:bodyPr>
          <a:lstStyle/>
          <a:p>
            <a:pPr lvl="0"/>
            <a:r>
              <a:rPr lang="ru-RU" dirty="0">
                <a:solidFill>
                  <a:srgbClr val="002060"/>
                </a:solidFill>
                <a:latin typeface="+mn-lt"/>
              </a:rPr>
              <a:t>Кибер-</a:t>
            </a:r>
            <a:r>
              <a:rPr lang="ru-RU" dirty="0" err="1">
                <a:solidFill>
                  <a:srgbClr val="002060"/>
                </a:solidFill>
                <a:latin typeface="+mn-lt"/>
              </a:rPr>
              <a:t>буллингті</a:t>
            </a:r>
            <a:r>
              <a:rPr lang="ru-RU" dirty="0">
                <a:solidFill>
                  <a:srgbClr val="002060"/>
                </a:solidFill>
                <a:latin typeface="+mn-lt"/>
              </a:rPr>
              <a:t> </a:t>
            </a:r>
            <a:r>
              <a:rPr lang="ru-RU" dirty="0" err="1">
                <a:solidFill>
                  <a:srgbClr val="002060"/>
                </a:solidFill>
                <a:latin typeface="+mn-lt"/>
              </a:rPr>
              <a:t>тоқтату</a:t>
            </a:r>
            <a:r>
              <a:rPr lang="ru-RU" dirty="0">
                <a:solidFill>
                  <a:srgbClr val="002060"/>
                </a:solidFill>
                <a:latin typeface="+mn-lt"/>
              </a:rPr>
              <a:t> </a:t>
            </a:r>
            <a:r>
              <a:rPr lang="ru-RU" dirty="0" err="1">
                <a:solidFill>
                  <a:srgbClr val="002060"/>
                </a:solidFill>
                <a:latin typeface="+mn-lt"/>
              </a:rPr>
              <a:t>бұзақыларға</a:t>
            </a:r>
            <a:r>
              <a:rPr lang="ru-RU" dirty="0">
                <a:solidFill>
                  <a:srgbClr val="002060"/>
                </a:solidFill>
                <a:latin typeface="+mn-lt"/>
              </a:rPr>
              <a:t> </a:t>
            </a:r>
            <a:r>
              <a:rPr lang="ru-RU" dirty="0" err="1">
                <a:solidFill>
                  <a:srgbClr val="002060"/>
                </a:solidFill>
                <a:latin typeface="+mn-lt"/>
              </a:rPr>
              <a:t>үн</a:t>
            </a:r>
            <a:r>
              <a:rPr lang="ru-RU" dirty="0">
                <a:solidFill>
                  <a:srgbClr val="002060"/>
                </a:solidFill>
                <a:latin typeface="+mn-lt"/>
              </a:rPr>
              <a:t> </a:t>
            </a:r>
            <a:r>
              <a:rPr lang="ru-RU" dirty="0" err="1">
                <a:solidFill>
                  <a:srgbClr val="002060"/>
                </a:solidFill>
                <a:latin typeface="+mn-lt"/>
              </a:rPr>
              <a:t>қату</a:t>
            </a:r>
            <a:r>
              <a:rPr lang="ru-RU" dirty="0">
                <a:solidFill>
                  <a:srgbClr val="002060"/>
                </a:solidFill>
                <a:latin typeface="+mn-lt"/>
              </a:rPr>
              <a:t> </a:t>
            </a:r>
            <a:r>
              <a:rPr lang="ru-RU" dirty="0" err="1">
                <a:solidFill>
                  <a:srgbClr val="002060"/>
                </a:solidFill>
                <a:latin typeface="+mn-lt"/>
              </a:rPr>
              <a:t>ғана</a:t>
            </a:r>
            <a:r>
              <a:rPr lang="ru-RU" dirty="0">
                <a:solidFill>
                  <a:srgbClr val="002060"/>
                </a:solidFill>
                <a:latin typeface="+mn-lt"/>
              </a:rPr>
              <a:t> </a:t>
            </a:r>
            <a:r>
              <a:rPr lang="ru-RU" dirty="0" err="1">
                <a:solidFill>
                  <a:srgbClr val="002060"/>
                </a:solidFill>
                <a:latin typeface="+mn-lt"/>
              </a:rPr>
              <a:t>емес</a:t>
            </a:r>
            <a:endParaRPr lang="ru-RU" dirty="0">
              <a:latin typeface="+mn-lt"/>
            </a:endParaRPr>
          </a:p>
          <a:p>
            <a:endParaRPr lang="en-US" dirty="0">
              <a:latin typeface="+mn-lt"/>
            </a:endParaRPr>
          </a:p>
        </p:txBody>
      </p:sp>
      <p:sp>
        <p:nvSpPr>
          <p:cNvPr id="270" name="Freeform: Shape 46">
            <a:extLst>
              <a:ext uri="{FF2B5EF4-FFF2-40B4-BE49-F238E27FC236}">
                <a16:creationId xmlns:a16="http://schemas.microsoft.com/office/drawing/2014/main" xmlns="" id="{5B23D317-AE70-CA42-ACCF-D0A28A4B7965}"/>
              </a:ext>
            </a:extLst>
          </p:cNvPr>
          <p:cNvSpPr>
            <a:spLocks/>
          </p:cNvSpPr>
          <p:nvPr/>
        </p:nvSpPr>
        <p:spPr bwMode="auto">
          <a:xfrm>
            <a:off x="10226607" y="1292767"/>
            <a:ext cx="406173" cy="473141"/>
          </a:xfrm>
          <a:custGeom>
            <a:avLst/>
            <a:gdLst>
              <a:gd name="T0" fmla="*/ 224201 w 442780"/>
              <a:gd name="T1" fmla="*/ 512747 h 516576"/>
              <a:gd name="T2" fmla="*/ 4287 w 442780"/>
              <a:gd name="T3" fmla="*/ 385817 h 516576"/>
              <a:gd name="T4" fmla="*/ 4287 w 442780"/>
              <a:gd name="T5" fmla="*/ 131955 h 516576"/>
              <a:gd name="T6" fmla="*/ 224201 w 442780"/>
              <a:gd name="T7" fmla="*/ 4287 h 516576"/>
              <a:gd name="T8" fmla="*/ 444115 w 442780"/>
              <a:gd name="T9" fmla="*/ 131217 h 516576"/>
              <a:gd name="T10" fmla="*/ 444115 w 442780"/>
              <a:gd name="T11" fmla="*/ 385079 h 516576"/>
              <a:gd name="T12" fmla="*/ 224201 w 442780"/>
              <a:gd name="T13" fmla="*/ 512747 h 516576"/>
              <a:gd name="T14" fmla="*/ 48565 w 442780"/>
              <a:gd name="T15" fmla="*/ 359988 h 516576"/>
              <a:gd name="T16" fmla="*/ 224201 w 442780"/>
              <a:gd name="T17" fmla="*/ 461827 h 516576"/>
              <a:gd name="T18" fmla="*/ 399837 w 442780"/>
              <a:gd name="T19" fmla="*/ 359988 h 516576"/>
              <a:gd name="T20" fmla="*/ 399837 w 442780"/>
              <a:gd name="T21" fmla="*/ 157046 h 516576"/>
              <a:gd name="T22" fmla="*/ 224201 w 442780"/>
              <a:gd name="T23" fmla="*/ 55206 h 516576"/>
              <a:gd name="T24" fmla="*/ 48565 w 442780"/>
              <a:gd name="T25" fmla="*/ 157046 h 516576"/>
              <a:gd name="T26" fmla="*/ 48565 w 442780"/>
              <a:gd name="T27" fmla="*/ 359988 h 516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0" h="516576">
                <a:moveTo>
                  <a:pt x="224201" y="512746"/>
                </a:moveTo>
                <a:lnTo>
                  <a:pt x="4287" y="385816"/>
                </a:lnTo>
                <a:lnTo>
                  <a:pt x="4287" y="131955"/>
                </a:lnTo>
                <a:lnTo>
                  <a:pt x="224201" y="4287"/>
                </a:lnTo>
                <a:lnTo>
                  <a:pt x="444115" y="131217"/>
                </a:lnTo>
                <a:lnTo>
                  <a:pt x="444115" y="385078"/>
                </a:lnTo>
                <a:lnTo>
                  <a:pt x="224201" y="512746"/>
                </a:lnTo>
                <a:close/>
                <a:moveTo>
                  <a:pt x="48565" y="359987"/>
                </a:moveTo>
                <a:lnTo>
                  <a:pt x="224201" y="461826"/>
                </a:lnTo>
                <a:lnTo>
                  <a:pt x="399837" y="359987"/>
                </a:lnTo>
                <a:lnTo>
                  <a:pt x="399837" y="157046"/>
                </a:lnTo>
                <a:lnTo>
                  <a:pt x="224201" y="55206"/>
                </a:lnTo>
                <a:lnTo>
                  <a:pt x="48565" y="157046"/>
                </a:lnTo>
                <a:lnTo>
                  <a:pt x="48565" y="359987"/>
                </a:lnTo>
                <a:close/>
              </a:path>
            </a:pathLst>
          </a:custGeom>
          <a:solidFill>
            <a:schemeClr val="tx2">
              <a:lumMod val="75000"/>
            </a:schemeClr>
          </a:solidFill>
          <a:ln>
            <a:noFill/>
          </a:ln>
        </p:spPr>
        <p:txBody>
          <a:bodyPr anchor="ctr"/>
          <a:lstStyle/>
          <a:p>
            <a:endParaRPr lang="en-US" dirty="0"/>
          </a:p>
        </p:txBody>
      </p:sp>
      <p:sp>
        <p:nvSpPr>
          <p:cNvPr id="133" name="Text Placeholder 132">
            <a:extLst>
              <a:ext uri="{FF2B5EF4-FFF2-40B4-BE49-F238E27FC236}">
                <a16:creationId xmlns:a16="http://schemas.microsoft.com/office/drawing/2014/main" xmlns="" id="{7548ED6F-BE1B-8D4C-9C9C-9C03338656CD}"/>
              </a:ext>
            </a:extLst>
          </p:cNvPr>
          <p:cNvSpPr>
            <a:spLocks noGrp="1"/>
          </p:cNvSpPr>
          <p:nvPr>
            <p:ph type="body" sz="quarter" idx="15"/>
          </p:nvPr>
        </p:nvSpPr>
        <p:spPr>
          <a:xfrm rot="216274">
            <a:off x="10344832" y="1568238"/>
            <a:ext cx="1676967" cy="847350"/>
          </a:xfrm>
        </p:spPr>
        <p:txBody>
          <a:bodyPr>
            <a:normAutofit lnSpcReduction="10000"/>
          </a:bodyPr>
          <a:lstStyle/>
          <a:p>
            <a:r>
              <a:rPr lang="kk-KZ" sz="2000" dirty="0">
                <a:latin typeface="+mn-lt"/>
              </a:rPr>
              <a:t>Ешкім қорлыққа лайық емес</a:t>
            </a:r>
            <a:endParaRPr lang="en-US" sz="2000" dirty="0">
              <a:latin typeface="+mn-lt"/>
            </a:endParaRPr>
          </a:p>
        </p:txBody>
      </p:sp>
      <p:grpSp>
        <p:nvGrpSpPr>
          <p:cNvPr id="5" name="Group 61">
            <a:extLst>
              <a:ext uri="{FF2B5EF4-FFF2-40B4-BE49-F238E27FC236}">
                <a16:creationId xmlns:a16="http://schemas.microsoft.com/office/drawing/2014/main" xmlns="" id="{E4B8E558-FA0A-1B46-AA59-EDBB2589B332}"/>
              </a:ext>
            </a:extLst>
          </p:cNvPr>
          <p:cNvGrpSpPr>
            <a:grpSpLocks/>
          </p:cNvGrpSpPr>
          <p:nvPr/>
        </p:nvGrpSpPr>
        <p:grpSpPr bwMode="auto">
          <a:xfrm>
            <a:off x="822691" y="3928700"/>
            <a:ext cx="398462" cy="554038"/>
            <a:chOff x="4776413" y="2428251"/>
            <a:chExt cx="398502" cy="554951"/>
          </a:xfrm>
        </p:grpSpPr>
        <p:sp>
          <p:nvSpPr>
            <p:cNvPr id="340" name="Freeform: Shape 37">
              <a:extLst>
                <a:ext uri="{FF2B5EF4-FFF2-40B4-BE49-F238E27FC236}">
                  <a16:creationId xmlns:a16="http://schemas.microsoft.com/office/drawing/2014/main" xmlns="" id="{0557435E-6E60-994D-813D-EA0BE6CD91E4}"/>
                </a:ext>
              </a:extLst>
            </p:cNvPr>
            <p:cNvSpPr>
              <a:spLocks/>
            </p:cNvSpPr>
            <p:nvPr/>
          </p:nvSpPr>
          <p:spPr bwMode="auto">
            <a:xfrm>
              <a:off x="4776413" y="2428251"/>
              <a:ext cx="398502" cy="103315"/>
            </a:xfrm>
            <a:custGeom>
              <a:avLst/>
              <a:gdLst>
                <a:gd name="T0" fmla="*/ 309577 w 398502"/>
                <a:gd name="T1" fmla="*/ 71952 h 103315"/>
                <a:gd name="T2" fmla="*/ 274893 w 398502"/>
                <a:gd name="T3" fmla="*/ 5535 h 103315"/>
                <a:gd name="T4" fmla="*/ 130251 w 398502"/>
                <a:gd name="T5" fmla="*/ 5535 h 103315"/>
                <a:gd name="T6" fmla="*/ 94829 w 398502"/>
                <a:gd name="T7" fmla="*/ 71952 h 103315"/>
                <a:gd name="T8" fmla="*/ 5535 w 398502"/>
                <a:gd name="T9" fmla="*/ 71952 h 103315"/>
                <a:gd name="T10" fmla="*/ 5535 w 398502"/>
                <a:gd name="T11" fmla="*/ 101470 h 103315"/>
                <a:gd name="T12" fmla="*/ 399609 w 398502"/>
                <a:gd name="T13" fmla="*/ 101470 h 103315"/>
                <a:gd name="T14" fmla="*/ 399609 w 398502"/>
                <a:gd name="T15" fmla="*/ 71952 h 103315"/>
                <a:gd name="T16" fmla="*/ 309577 w 398502"/>
                <a:gd name="T17" fmla="*/ 71952 h 103315"/>
                <a:gd name="T18" fmla="*/ 147962 w 398502"/>
                <a:gd name="T19" fmla="*/ 35053 h 103315"/>
                <a:gd name="T20" fmla="*/ 257182 w 398502"/>
                <a:gd name="T21" fmla="*/ 35053 h 103315"/>
                <a:gd name="T22" fmla="*/ 276369 w 398502"/>
                <a:gd name="T23" fmla="*/ 71952 h 103315"/>
                <a:gd name="T24" fmla="*/ 128037 w 398502"/>
                <a:gd name="T25" fmla="*/ 71952 h 103315"/>
                <a:gd name="T26" fmla="*/ 147962 w 398502"/>
                <a:gd name="T27" fmla="*/ 35053 h 1033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502" h="103315">
                  <a:moveTo>
                    <a:pt x="309577" y="71952"/>
                  </a:moveTo>
                  <a:lnTo>
                    <a:pt x="274893" y="5535"/>
                  </a:lnTo>
                  <a:lnTo>
                    <a:pt x="130251" y="5535"/>
                  </a:lnTo>
                  <a:lnTo>
                    <a:pt x="94829" y="71952"/>
                  </a:lnTo>
                  <a:lnTo>
                    <a:pt x="5535" y="71952"/>
                  </a:lnTo>
                  <a:lnTo>
                    <a:pt x="5535" y="101470"/>
                  </a:lnTo>
                  <a:lnTo>
                    <a:pt x="399609" y="101470"/>
                  </a:lnTo>
                  <a:lnTo>
                    <a:pt x="399609" y="71952"/>
                  </a:lnTo>
                  <a:lnTo>
                    <a:pt x="309577" y="71952"/>
                  </a:lnTo>
                  <a:close/>
                  <a:moveTo>
                    <a:pt x="147962" y="35053"/>
                  </a:moveTo>
                  <a:lnTo>
                    <a:pt x="257182" y="35053"/>
                  </a:lnTo>
                  <a:lnTo>
                    <a:pt x="276369" y="71952"/>
                  </a:lnTo>
                  <a:lnTo>
                    <a:pt x="128037" y="71952"/>
                  </a:lnTo>
                  <a:lnTo>
                    <a:pt x="147962" y="35053"/>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1" name="Freeform: Shape 38">
              <a:extLst>
                <a:ext uri="{FF2B5EF4-FFF2-40B4-BE49-F238E27FC236}">
                  <a16:creationId xmlns:a16="http://schemas.microsoft.com/office/drawing/2014/main" xmlns="" id="{9C0B3FD8-9C1F-6A47-B67E-DDEB7B101A8B}"/>
                </a:ext>
              </a:extLst>
            </p:cNvPr>
            <p:cNvSpPr>
              <a:spLocks/>
            </p:cNvSpPr>
            <p:nvPr/>
          </p:nvSpPr>
          <p:spPr bwMode="auto">
            <a:xfrm>
              <a:off x="5000456" y="2555574"/>
              <a:ext cx="44278" cy="361604"/>
            </a:xfrm>
            <a:custGeom>
              <a:avLst/>
              <a:gdLst>
                <a:gd name="T0" fmla="*/ 5631 w 44278"/>
                <a:gd name="T1" fmla="*/ 357572 h 361603"/>
                <a:gd name="T2" fmla="*/ 11818 w 44278"/>
                <a:gd name="T3" fmla="*/ 5631 h 361603"/>
                <a:gd name="T4" fmla="*/ 41331 w 44278"/>
                <a:gd name="T5" fmla="*/ 6150 h 361603"/>
                <a:gd name="T6" fmla="*/ 35144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357571"/>
                  </a:moveTo>
                  <a:lnTo>
                    <a:pt x="11818" y="5631"/>
                  </a:lnTo>
                  <a:lnTo>
                    <a:pt x="41331" y="6150"/>
                  </a:lnTo>
                  <a:lnTo>
                    <a:pt x="35144" y="358090"/>
                  </a:lnTo>
                  <a:lnTo>
                    <a:pt x="5631" y="357571"/>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2" name="Freeform: Shape 39">
              <a:extLst>
                <a:ext uri="{FF2B5EF4-FFF2-40B4-BE49-F238E27FC236}">
                  <a16:creationId xmlns:a16="http://schemas.microsoft.com/office/drawing/2014/main" xmlns="" id="{E158448C-B6F2-214D-B455-8A311C8D8DD8}"/>
                </a:ext>
              </a:extLst>
            </p:cNvPr>
            <p:cNvSpPr>
              <a:spLocks/>
            </p:cNvSpPr>
            <p:nvPr/>
          </p:nvSpPr>
          <p:spPr bwMode="auto">
            <a:xfrm>
              <a:off x="4910263" y="2554775"/>
              <a:ext cx="44278" cy="361604"/>
            </a:xfrm>
            <a:custGeom>
              <a:avLst/>
              <a:gdLst>
                <a:gd name="T0" fmla="*/ 5631 w 44278"/>
                <a:gd name="T1" fmla="*/ 6150 h 361603"/>
                <a:gd name="T2" fmla="*/ 35144 w 44278"/>
                <a:gd name="T3" fmla="*/ 5631 h 361603"/>
                <a:gd name="T4" fmla="*/ 41336 w 44278"/>
                <a:gd name="T5" fmla="*/ 357572 h 361603"/>
                <a:gd name="T6" fmla="*/ 11823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6150"/>
                  </a:moveTo>
                  <a:lnTo>
                    <a:pt x="35144" y="5631"/>
                  </a:lnTo>
                  <a:lnTo>
                    <a:pt x="41336" y="357571"/>
                  </a:lnTo>
                  <a:lnTo>
                    <a:pt x="11823" y="358090"/>
                  </a:lnTo>
                  <a:lnTo>
                    <a:pt x="5631" y="6150"/>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3" name="Freeform: Shape 40">
              <a:extLst>
                <a:ext uri="{FF2B5EF4-FFF2-40B4-BE49-F238E27FC236}">
                  <a16:creationId xmlns:a16="http://schemas.microsoft.com/office/drawing/2014/main" xmlns="" id="{D7800E67-A5A8-6049-AA58-830A9ECE901F}"/>
                </a:ext>
              </a:extLst>
            </p:cNvPr>
            <p:cNvSpPr>
              <a:spLocks/>
            </p:cNvSpPr>
            <p:nvPr/>
          </p:nvSpPr>
          <p:spPr bwMode="auto">
            <a:xfrm>
              <a:off x="4802980" y="2555181"/>
              <a:ext cx="346844" cy="428021"/>
            </a:xfrm>
            <a:custGeom>
              <a:avLst/>
              <a:gdLst>
                <a:gd name="T0" fmla="*/ 332454 w 346844"/>
                <a:gd name="T1" fmla="*/ 423963 h 428020"/>
                <a:gd name="T2" fmla="*/ 20294 w 346844"/>
                <a:gd name="T3" fmla="*/ 423963 h 428020"/>
                <a:gd name="T4" fmla="*/ 5535 w 346844"/>
                <a:gd name="T5" fmla="*/ 6273 h 428020"/>
                <a:gd name="T6" fmla="*/ 35053 w 346844"/>
                <a:gd name="T7" fmla="*/ 5535 h 428020"/>
                <a:gd name="T8" fmla="*/ 48337 w 346844"/>
                <a:gd name="T9" fmla="*/ 394444 h 428020"/>
                <a:gd name="T10" fmla="*/ 303673 w 346844"/>
                <a:gd name="T11" fmla="*/ 394444 h 428020"/>
                <a:gd name="T12" fmla="*/ 317695 w 346844"/>
                <a:gd name="T13" fmla="*/ 5535 h 428020"/>
                <a:gd name="T14" fmla="*/ 347213 w 346844"/>
                <a:gd name="T15" fmla="*/ 6273 h 4280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6844" h="428020">
                  <a:moveTo>
                    <a:pt x="332454" y="423962"/>
                  </a:moveTo>
                  <a:lnTo>
                    <a:pt x="20294" y="423962"/>
                  </a:lnTo>
                  <a:lnTo>
                    <a:pt x="5535" y="6273"/>
                  </a:lnTo>
                  <a:lnTo>
                    <a:pt x="35053" y="5535"/>
                  </a:lnTo>
                  <a:lnTo>
                    <a:pt x="48337" y="394443"/>
                  </a:lnTo>
                  <a:lnTo>
                    <a:pt x="303673" y="394443"/>
                  </a:lnTo>
                  <a:lnTo>
                    <a:pt x="317695" y="5535"/>
                  </a:lnTo>
                  <a:lnTo>
                    <a:pt x="347213" y="6273"/>
                  </a:lnTo>
                  <a:lnTo>
                    <a:pt x="332454" y="42396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3" name="Text Placeholder 152">
            <a:extLst>
              <a:ext uri="{FF2B5EF4-FFF2-40B4-BE49-F238E27FC236}">
                <a16:creationId xmlns:a16="http://schemas.microsoft.com/office/drawing/2014/main" xmlns="" id="{E513B673-0C1C-FE4C-B34A-16C4A7E230EC}"/>
              </a:ext>
            </a:extLst>
          </p:cNvPr>
          <p:cNvSpPr>
            <a:spLocks noGrp="1"/>
          </p:cNvSpPr>
          <p:nvPr>
            <p:ph type="body" sz="quarter" idx="35"/>
          </p:nvPr>
        </p:nvSpPr>
        <p:spPr>
          <a:xfrm>
            <a:off x="211014" y="4705402"/>
            <a:ext cx="1606428" cy="1695398"/>
          </a:xfrm>
        </p:spPr>
        <p:txBody>
          <a:bodyPr>
            <a:normAutofit fontScale="85000" lnSpcReduction="10000"/>
          </a:bodyPr>
          <a:lstStyle/>
          <a:p>
            <a:pPr lvl="0">
              <a:lnSpc>
                <a:spcPts val="1900"/>
              </a:lnSpc>
              <a:spcBef>
                <a:spcPts val="0"/>
              </a:spcBef>
            </a:pPr>
            <a:r>
              <a:rPr lang="ru-RU" dirty="0">
                <a:solidFill>
                  <a:srgbClr val="002060"/>
                </a:solidFill>
                <a:latin typeface="+mn-lt"/>
              </a:rPr>
              <a:t>БІРАҚ, НАМЫСТАРЫҢА ТИСЕ, ОНДА ҚАЛЖЫҢ ШЕКТЕН ШЫҒЫП КЕТТІ </a:t>
            </a:r>
            <a:endParaRPr lang="ru-RU" dirty="0">
              <a:latin typeface="+mn-lt"/>
            </a:endParaRPr>
          </a:p>
          <a:p>
            <a:pPr>
              <a:lnSpc>
                <a:spcPts val="1900"/>
              </a:lnSpc>
              <a:spcBef>
                <a:spcPts val="0"/>
              </a:spcBef>
            </a:pPr>
            <a:endParaRPr lang="en-US" dirty="0">
              <a:latin typeface="+mn-lt"/>
            </a:endParaRPr>
          </a:p>
        </p:txBody>
      </p:sp>
      <p:grpSp>
        <p:nvGrpSpPr>
          <p:cNvPr id="6" name="Group 69">
            <a:extLst>
              <a:ext uri="{FF2B5EF4-FFF2-40B4-BE49-F238E27FC236}">
                <a16:creationId xmlns:a16="http://schemas.microsoft.com/office/drawing/2014/main" xmlns="" id="{88A064E8-DE19-D44B-93A3-577783A2CF6F}"/>
              </a:ext>
            </a:extLst>
          </p:cNvPr>
          <p:cNvGrpSpPr>
            <a:grpSpLocks/>
          </p:cNvGrpSpPr>
          <p:nvPr/>
        </p:nvGrpSpPr>
        <p:grpSpPr bwMode="auto">
          <a:xfrm>
            <a:off x="2141100" y="4492118"/>
            <a:ext cx="406400" cy="406400"/>
            <a:chOff x="8604984" y="4822953"/>
            <a:chExt cx="405882" cy="405882"/>
          </a:xfrm>
        </p:grpSpPr>
        <p:sp>
          <p:nvSpPr>
            <p:cNvPr id="337" name="Freeform: Shape 35">
              <a:extLst>
                <a:ext uri="{FF2B5EF4-FFF2-40B4-BE49-F238E27FC236}">
                  <a16:creationId xmlns:a16="http://schemas.microsoft.com/office/drawing/2014/main" xmlns="" id="{0EB99278-B0A5-0648-9026-975D46E55D35}"/>
                </a:ext>
              </a:extLst>
            </p:cNvPr>
            <p:cNvSpPr>
              <a:spLocks/>
            </p:cNvSpPr>
            <p:nvPr/>
          </p:nvSpPr>
          <p:spPr bwMode="auto">
            <a:xfrm>
              <a:off x="8604984" y="482295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8" name="Freeform: Shape 36">
              <a:extLst>
                <a:ext uri="{FF2B5EF4-FFF2-40B4-BE49-F238E27FC236}">
                  <a16:creationId xmlns:a16="http://schemas.microsoft.com/office/drawing/2014/main" xmlns="" id="{B5E441D7-54AA-1C4C-ABF9-AB90BE791AE0}"/>
                </a:ext>
              </a:extLst>
            </p:cNvPr>
            <p:cNvSpPr>
              <a:spLocks/>
            </p:cNvSpPr>
            <p:nvPr/>
          </p:nvSpPr>
          <p:spPr bwMode="auto">
            <a:xfrm>
              <a:off x="8732653" y="4905605"/>
              <a:ext cx="147593" cy="236149"/>
            </a:xfrm>
            <a:custGeom>
              <a:avLst/>
              <a:gdLst>
                <a:gd name="T0" fmla="*/ 31364 w 147593"/>
                <a:gd name="T1" fmla="*/ 237256 h 236149"/>
                <a:gd name="T2" fmla="*/ 5535 w 147593"/>
                <a:gd name="T3" fmla="*/ 211428 h 236149"/>
                <a:gd name="T4" fmla="*/ 95566 w 147593"/>
                <a:gd name="T5" fmla="*/ 121396 h 236149"/>
                <a:gd name="T6" fmla="*/ 5535 w 147593"/>
                <a:gd name="T7" fmla="*/ 31364 h 236149"/>
                <a:gd name="T8" fmla="*/ 32101 w 147593"/>
                <a:gd name="T9" fmla="*/ 5535 h 236149"/>
                <a:gd name="T10" fmla="*/ 147224 w 147593"/>
                <a:gd name="T11" fmla="*/ 121396 h 236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593" h="236149">
                  <a:moveTo>
                    <a:pt x="31364" y="237256"/>
                  </a:moveTo>
                  <a:lnTo>
                    <a:pt x="5535" y="211428"/>
                  </a:lnTo>
                  <a:lnTo>
                    <a:pt x="95566" y="121396"/>
                  </a:lnTo>
                  <a:lnTo>
                    <a:pt x="5535" y="31364"/>
                  </a:lnTo>
                  <a:lnTo>
                    <a:pt x="32101" y="5535"/>
                  </a:lnTo>
                  <a:lnTo>
                    <a:pt x="147224" y="121396"/>
                  </a:lnTo>
                  <a:lnTo>
                    <a:pt x="31364" y="23725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330" name="Freeform: Shape 19">
            <a:extLst>
              <a:ext uri="{FF2B5EF4-FFF2-40B4-BE49-F238E27FC236}">
                <a16:creationId xmlns:a16="http://schemas.microsoft.com/office/drawing/2014/main" xmlns="" id="{7BE7C412-4B84-5D41-8503-7404AB5E6B44}"/>
              </a:ext>
            </a:extLst>
          </p:cNvPr>
          <p:cNvSpPr>
            <a:spLocks/>
          </p:cNvSpPr>
          <p:nvPr/>
        </p:nvSpPr>
        <p:spPr bwMode="auto">
          <a:xfrm>
            <a:off x="3333805" y="3875811"/>
            <a:ext cx="611188" cy="655637"/>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155" name="Text Placeholder 154">
            <a:extLst>
              <a:ext uri="{FF2B5EF4-FFF2-40B4-BE49-F238E27FC236}">
                <a16:creationId xmlns:a16="http://schemas.microsoft.com/office/drawing/2014/main" xmlns="" id="{9B21D3B4-BDCF-7549-82C0-D6F5ACEF3C20}"/>
              </a:ext>
            </a:extLst>
          </p:cNvPr>
          <p:cNvSpPr>
            <a:spLocks noGrp="1"/>
          </p:cNvSpPr>
          <p:nvPr>
            <p:ph type="body" sz="quarter" idx="37"/>
          </p:nvPr>
        </p:nvSpPr>
        <p:spPr>
          <a:xfrm>
            <a:off x="2035668" y="5186447"/>
            <a:ext cx="1430668" cy="1134158"/>
          </a:xfrm>
        </p:spPr>
        <p:txBody>
          <a:bodyPr>
            <a:normAutofit/>
          </a:bodyPr>
          <a:lstStyle/>
          <a:p>
            <a:pPr lvl="0">
              <a:lnSpc>
                <a:spcPts val="1900"/>
              </a:lnSpc>
              <a:spcBef>
                <a:spcPts val="0"/>
              </a:spcBef>
            </a:pPr>
            <a:r>
              <a:rPr lang="ru-RU" dirty="0" err="1">
                <a:solidFill>
                  <a:srgbClr val="002060"/>
                </a:solidFill>
                <a:latin typeface="+mn-lt"/>
              </a:rPr>
              <a:t>Онда</a:t>
            </a:r>
            <a:r>
              <a:rPr lang="ru-RU" dirty="0">
                <a:solidFill>
                  <a:srgbClr val="002060"/>
                </a:solidFill>
                <a:latin typeface="+mn-lt"/>
              </a:rPr>
              <a:t> </a:t>
            </a:r>
            <a:r>
              <a:rPr lang="ru-RU" dirty="0" err="1">
                <a:solidFill>
                  <a:srgbClr val="002060"/>
                </a:solidFill>
                <a:latin typeface="+mn-lt"/>
              </a:rPr>
              <a:t>бұл</a:t>
            </a:r>
            <a:r>
              <a:rPr lang="ru-RU" dirty="0">
                <a:solidFill>
                  <a:srgbClr val="002060"/>
                </a:solidFill>
                <a:latin typeface="+mn-lt"/>
              </a:rPr>
              <a:t> </a:t>
            </a:r>
            <a:r>
              <a:rPr lang="ru-RU" dirty="0" err="1">
                <a:solidFill>
                  <a:srgbClr val="002060"/>
                </a:solidFill>
                <a:latin typeface="+mn-lt"/>
              </a:rPr>
              <a:t>буллинг</a:t>
            </a:r>
            <a:r>
              <a:rPr lang="ru-RU" dirty="0">
                <a:solidFill>
                  <a:srgbClr val="002060"/>
                </a:solidFill>
                <a:latin typeface="+mn-lt"/>
              </a:rPr>
              <a:t> </a:t>
            </a:r>
            <a:r>
              <a:rPr lang="ru-RU" dirty="0" err="1">
                <a:solidFill>
                  <a:srgbClr val="002060"/>
                </a:solidFill>
                <a:latin typeface="+mn-lt"/>
              </a:rPr>
              <a:t>болуы</a:t>
            </a:r>
            <a:r>
              <a:rPr lang="ru-RU" dirty="0">
                <a:solidFill>
                  <a:srgbClr val="002060"/>
                </a:solidFill>
                <a:latin typeface="+mn-lt"/>
              </a:rPr>
              <a:t> </a:t>
            </a:r>
            <a:r>
              <a:rPr lang="ru-RU" dirty="0" err="1">
                <a:solidFill>
                  <a:srgbClr val="002060"/>
                </a:solidFill>
                <a:latin typeface="+mn-lt"/>
              </a:rPr>
              <a:t>мүмкін</a:t>
            </a:r>
            <a:endParaRPr lang="ru-RU" dirty="0">
              <a:latin typeface="+mn-lt"/>
            </a:endParaRPr>
          </a:p>
          <a:p>
            <a:pPr>
              <a:lnSpc>
                <a:spcPts val="1900"/>
              </a:lnSpc>
              <a:spcBef>
                <a:spcPts val="0"/>
              </a:spcBef>
            </a:pPr>
            <a:endParaRPr lang="en-US" dirty="0">
              <a:latin typeface="+mn-lt"/>
            </a:endParaRPr>
          </a:p>
        </p:txBody>
      </p:sp>
      <p:grpSp>
        <p:nvGrpSpPr>
          <p:cNvPr id="7" name="Group 168">
            <a:extLst>
              <a:ext uri="{FF2B5EF4-FFF2-40B4-BE49-F238E27FC236}">
                <a16:creationId xmlns:a16="http://schemas.microsoft.com/office/drawing/2014/main" xmlns="" id="{D062EDD5-DD06-2949-A10E-AFC61D182A5C}"/>
              </a:ext>
            </a:extLst>
          </p:cNvPr>
          <p:cNvGrpSpPr/>
          <p:nvPr/>
        </p:nvGrpSpPr>
        <p:grpSpPr>
          <a:xfrm>
            <a:off x="4945857" y="4465547"/>
            <a:ext cx="568325" cy="566738"/>
            <a:chOff x="4945857" y="4465547"/>
            <a:chExt cx="568325" cy="566738"/>
          </a:xfrm>
        </p:grpSpPr>
        <p:sp>
          <p:nvSpPr>
            <p:cNvPr id="331" name="Freeform: Shape 20">
              <a:extLst>
                <a:ext uri="{FF2B5EF4-FFF2-40B4-BE49-F238E27FC236}">
                  <a16:creationId xmlns:a16="http://schemas.microsoft.com/office/drawing/2014/main" xmlns="" id="{282E39F4-FDC6-F347-9A6B-5692C8DB69FE}"/>
                </a:ext>
              </a:extLst>
            </p:cNvPr>
            <p:cNvSpPr>
              <a:spLocks/>
            </p:cNvSpPr>
            <p:nvPr/>
          </p:nvSpPr>
          <p:spPr bwMode="auto">
            <a:xfrm>
              <a:off x="4945857" y="4465547"/>
              <a:ext cx="568325" cy="566738"/>
            </a:xfrm>
            <a:custGeom>
              <a:avLst/>
              <a:gdLst/>
              <a:ahLst/>
              <a:cxnLst/>
              <a:rect l="0" t="0" r="r" b="b"/>
              <a:pathLst>
                <a:path w="568234" h="568234">
                  <a:moveTo>
                    <a:pt x="566389" y="311791"/>
                  </a:moveTo>
                  <a:lnTo>
                    <a:pt x="566389" y="260133"/>
                  </a:lnTo>
                  <a:lnTo>
                    <a:pt x="521374" y="260133"/>
                  </a:lnTo>
                  <a:cubicBezTo>
                    <a:pt x="519898" y="246112"/>
                    <a:pt x="516946" y="232829"/>
                    <a:pt x="513256" y="220283"/>
                  </a:cubicBezTo>
                  <a:lnTo>
                    <a:pt x="555320" y="202572"/>
                  </a:lnTo>
                  <a:lnTo>
                    <a:pt x="535395" y="154604"/>
                  </a:lnTo>
                  <a:lnTo>
                    <a:pt x="493331" y="171577"/>
                  </a:lnTo>
                  <a:cubicBezTo>
                    <a:pt x="486689" y="159770"/>
                    <a:pt x="479309" y="147962"/>
                    <a:pt x="470454" y="137631"/>
                  </a:cubicBezTo>
                  <a:lnTo>
                    <a:pt x="502187" y="105898"/>
                  </a:lnTo>
                  <a:lnTo>
                    <a:pt x="466026" y="69738"/>
                  </a:lnTo>
                  <a:lnTo>
                    <a:pt x="434294" y="101470"/>
                  </a:lnTo>
                  <a:cubicBezTo>
                    <a:pt x="423962" y="92615"/>
                    <a:pt x="412155" y="85235"/>
                    <a:pt x="400347" y="78593"/>
                  </a:cubicBezTo>
                  <a:lnTo>
                    <a:pt x="417321" y="36529"/>
                  </a:lnTo>
                  <a:lnTo>
                    <a:pt x="369353" y="16604"/>
                  </a:lnTo>
                  <a:lnTo>
                    <a:pt x="351641" y="58668"/>
                  </a:lnTo>
                  <a:cubicBezTo>
                    <a:pt x="338358" y="54979"/>
                    <a:pt x="325075" y="52027"/>
                    <a:pt x="311791" y="50551"/>
                  </a:cubicBezTo>
                  <a:lnTo>
                    <a:pt x="311791" y="5535"/>
                  </a:lnTo>
                  <a:lnTo>
                    <a:pt x="260133" y="5535"/>
                  </a:lnTo>
                  <a:lnTo>
                    <a:pt x="260133" y="50551"/>
                  </a:lnTo>
                  <a:cubicBezTo>
                    <a:pt x="246112" y="52027"/>
                    <a:pt x="232829" y="54979"/>
                    <a:pt x="220283" y="58668"/>
                  </a:cubicBezTo>
                  <a:lnTo>
                    <a:pt x="202572" y="16604"/>
                  </a:lnTo>
                  <a:lnTo>
                    <a:pt x="154604" y="36529"/>
                  </a:lnTo>
                  <a:lnTo>
                    <a:pt x="171577" y="78593"/>
                  </a:lnTo>
                  <a:cubicBezTo>
                    <a:pt x="159770" y="85235"/>
                    <a:pt x="147963" y="92615"/>
                    <a:pt x="137631" y="101470"/>
                  </a:cubicBezTo>
                  <a:lnTo>
                    <a:pt x="105898" y="69738"/>
                  </a:lnTo>
                  <a:lnTo>
                    <a:pt x="69738" y="105898"/>
                  </a:lnTo>
                  <a:lnTo>
                    <a:pt x="101470" y="137631"/>
                  </a:lnTo>
                  <a:cubicBezTo>
                    <a:pt x="92615" y="147962"/>
                    <a:pt x="85236" y="159770"/>
                    <a:pt x="78594" y="171577"/>
                  </a:cubicBezTo>
                  <a:lnTo>
                    <a:pt x="36529" y="154604"/>
                  </a:lnTo>
                  <a:lnTo>
                    <a:pt x="16604" y="202572"/>
                  </a:lnTo>
                  <a:lnTo>
                    <a:pt x="58668" y="220283"/>
                  </a:lnTo>
                  <a:cubicBezTo>
                    <a:pt x="54979" y="233566"/>
                    <a:pt x="52027" y="246850"/>
                    <a:pt x="50551" y="260133"/>
                  </a:cubicBezTo>
                  <a:lnTo>
                    <a:pt x="5535" y="260133"/>
                  </a:lnTo>
                  <a:lnTo>
                    <a:pt x="5535" y="311791"/>
                  </a:lnTo>
                  <a:lnTo>
                    <a:pt x="50551" y="311791"/>
                  </a:lnTo>
                  <a:cubicBezTo>
                    <a:pt x="52027" y="325812"/>
                    <a:pt x="54979" y="339096"/>
                    <a:pt x="58668" y="351641"/>
                  </a:cubicBezTo>
                  <a:lnTo>
                    <a:pt x="16604" y="369352"/>
                  </a:lnTo>
                  <a:lnTo>
                    <a:pt x="36529" y="417320"/>
                  </a:lnTo>
                  <a:lnTo>
                    <a:pt x="78594" y="400347"/>
                  </a:lnTo>
                  <a:cubicBezTo>
                    <a:pt x="85236" y="412154"/>
                    <a:pt x="92615" y="423962"/>
                    <a:pt x="101470" y="434293"/>
                  </a:cubicBezTo>
                  <a:lnTo>
                    <a:pt x="69738" y="466026"/>
                  </a:lnTo>
                  <a:lnTo>
                    <a:pt x="105898" y="502186"/>
                  </a:lnTo>
                  <a:lnTo>
                    <a:pt x="137631" y="470454"/>
                  </a:lnTo>
                  <a:cubicBezTo>
                    <a:pt x="147963" y="479309"/>
                    <a:pt x="159770" y="486689"/>
                    <a:pt x="171577" y="493331"/>
                  </a:cubicBezTo>
                  <a:lnTo>
                    <a:pt x="154604" y="535395"/>
                  </a:lnTo>
                  <a:lnTo>
                    <a:pt x="202572" y="555320"/>
                  </a:lnTo>
                  <a:lnTo>
                    <a:pt x="220283" y="513256"/>
                  </a:lnTo>
                  <a:cubicBezTo>
                    <a:pt x="233567" y="516946"/>
                    <a:pt x="246850" y="519898"/>
                    <a:pt x="260133" y="521373"/>
                  </a:cubicBezTo>
                  <a:lnTo>
                    <a:pt x="260133" y="566389"/>
                  </a:lnTo>
                  <a:lnTo>
                    <a:pt x="311791" y="566389"/>
                  </a:lnTo>
                  <a:lnTo>
                    <a:pt x="311791" y="521373"/>
                  </a:lnTo>
                  <a:cubicBezTo>
                    <a:pt x="325812" y="519898"/>
                    <a:pt x="339096" y="516946"/>
                    <a:pt x="351641" y="513256"/>
                  </a:cubicBezTo>
                  <a:lnTo>
                    <a:pt x="369353" y="555320"/>
                  </a:lnTo>
                  <a:lnTo>
                    <a:pt x="417321" y="535395"/>
                  </a:lnTo>
                  <a:lnTo>
                    <a:pt x="400347" y="493331"/>
                  </a:lnTo>
                  <a:cubicBezTo>
                    <a:pt x="412155" y="486689"/>
                    <a:pt x="423962" y="479309"/>
                    <a:pt x="434294" y="470454"/>
                  </a:cubicBezTo>
                  <a:lnTo>
                    <a:pt x="466026" y="502186"/>
                  </a:lnTo>
                  <a:lnTo>
                    <a:pt x="502187" y="466026"/>
                  </a:lnTo>
                  <a:lnTo>
                    <a:pt x="470454" y="434293"/>
                  </a:lnTo>
                  <a:cubicBezTo>
                    <a:pt x="479309" y="423962"/>
                    <a:pt x="486689" y="412154"/>
                    <a:pt x="493331" y="400347"/>
                  </a:cubicBezTo>
                  <a:lnTo>
                    <a:pt x="535395" y="417320"/>
                  </a:lnTo>
                  <a:lnTo>
                    <a:pt x="555320" y="369352"/>
                  </a:lnTo>
                  <a:lnTo>
                    <a:pt x="513256" y="351641"/>
                  </a:lnTo>
                  <a:cubicBezTo>
                    <a:pt x="516946" y="338358"/>
                    <a:pt x="519898" y="325074"/>
                    <a:pt x="521374" y="311791"/>
                  </a:cubicBezTo>
                  <a:lnTo>
                    <a:pt x="566389" y="311791"/>
                  </a:lnTo>
                  <a:close/>
                  <a:moveTo>
                    <a:pt x="286700" y="480047"/>
                  </a:moveTo>
                  <a:cubicBezTo>
                    <a:pt x="179695" y="480047"/>
                    <a:pt x="92615" y="392967"/>
                    <a:pt x="92615" y="285962"/>
                  </a:cubicBezTo>
                  <a:cubicBezTo>
                    <a:pt x="92615" y="178957"/>
                    <a:pt x="179695" y="91877"/>
                    <a:pt x="286700" y="91877"/>
                  </a:cubicBezTo>
                  <a:cubicBezTo>
                    <a:pt x="393706" y="91877"/>
                    <a:pt x="480785" y="178957"/>
                    <a:pt x="480785" y="285962"/>
                  </a:cubicBezTo>
                  <a:cubicBezTo>
                    <a:pt x="480785" y="392967"/>
                    <a:pt x="393706" y="480047"/>
                    <a:pt x="286700" y="48004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7" name="Freeform: Shape 21">
              <a:extLst>
                <a:ext uri="{FF2B5EF4-FFF2-40B4-BE49-F238E27FC236}">
                  <a16:creationId xmlns:a16="http://schemas.microsoft.com/office/drawing/2014/main" xmlns="" id="{3017CAE1-55E7-DA4F-9323-CD987A81BF6C}"/>
                </a:ext>
              </a:extLst>
            </p:cNvPr>
            <p:cNvSpPr>
              <a:spLocks/>
            </p:cNvSpPr>
            <p:nvPr/>
          </p:nvSpPr>
          <p:spPr bwMode="auto">
            <a:xfrm>
              <a:off x="5083406" y="4595306"/>
              <a:ext cx="303212" cy="303212"/>
            </a:xfrm>
            <a:custGeom>
              <a:avLst/>
              <a:gdLst>
                <a:gd name="T0" fmla="*/ 153128 w 302566"/>
                <a:gd name="T1" fmla="*/ 5535 h 302566"/>
                <a:gd name="T2" fmla="*/ 5535 w 302566"/>
                <a:gd name="T3" fmla="*/ 153128 h 302566"/>
                <a:gd name="T4" fmla="*/ 153128 w 302566"/>
                <a:gd name="T5" fmla="*/ 300721 h 302566"/>
                <a:gd name="T6" fmla="*/ 300721 w 302566"/>
                <a:gd name="T7" fmla="*/ 153128 h 302566"/>
                <a:gd name="T8" fmla="*/ 153128 w 302566"/>
                <a:gd name="T9" fmla="*/ 5535 h 302566"/>
                <a:gd name="T10" fmla="*/ 153128 w 302566"/>
                <a:gd name="T11" fmla="*/ 255705 h 302566"/>
                <a:gd name="T12" fmla="*/ 50551 w 302566"/>
                <a:gd name="T13" fmla="*/ 153128 h 302566"/>
                <a:gd name="T14" fmla="*/ 153128 w 302566"/>
                <a:gd name="T15" fmla="*/ 50551 h 302566"/>
                <a:gd name="T16" fmla="*/ 255705 w 302566"/>
                <a:gd name="T17" fmla="*/ 153128 h 302566"/>
                <a:gd name="T18" fmla="*/ 153128 w 302566"/>
                <a:gd name="T19" fmla="*/ 255705 h 302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566" h="302566">
                  <a:moveTo>
                    <a:pt x="153128" y="5535"/>
                  </a:moveTo>
                  <a:cubicBezTo>
                    <a:pt x="71952" y="5535"/>
                    <a:pt x="5535" y="71952"/>
                    <a:pt x="5535" y="153128"/>
                  </a:cubicBezTo>
                  <a:cubicBezTo>
                    <a:pt x="5535" y="234304"/>
                    <a:pt x="71952" y="300721"/>
                    <a:pt x="153128" y="300721"/>
                  </a:cubicBezTo>
                  <a:cubicBezTo>
                    <a:pt x="234304" y="300721"/>
                    <a:pt x="300721" y="234304"/>
                    <a:pt x="300721" y="153128"/>
                  </a:cubicBezTo>
                  <a:cubicBezTo>
                    <a:pt x="300721" y="71952"/>
                    <a:pt x="234304" y="5535"/>
                    <a:pt x="153128" y="5535"/>
                  </a:cubicBezTo>
                  <a:close/>
                  <a:moveTo>
                    <a:pt x="153128" y="255705"/>
                  </a:moveTo>
                  <a:cubicBezTo>
                    <a:pt x="96305" y="255705"/>
                    <a:pt x="50551" y="209952"/>
                    <a:pt x="50551" y="153128"/>
                  </a:cubicBezTo>
                  <a:cubicBezTo>
                    <a:pt x="50551" y="96305"/>
                    <a:pt x="96305" y="50551"/>
                    <a:pt x="153128" y="50551"/>
                  </a:cubicBezTo>
                  <a:cubicBezTo>
                    <a:pt x="209952" y="50551"/>
                    <a:pt x="255705" y="96305"/>
                    <a:pt x="255705" y="153128"/>
                  </a:cubicBezTo>
                  <a:cubicBezTo>
                    <a:pt x="255705" y="209214"/>
                    <a:pt x="209213" y="255705"/>
                    <a:pt x="153128" y="25570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6" name="Text Placeholder 155">
            <a:extLst>
              <a:ext uri="{FF2B5EF4-FFF2-40B4-BE49-F238E27FC236}">
                <a16:creationId xmlns:a16="http://schemas.microsoft.com/office/drawing/2014/main" xmlns="" id="{14FB15ED-40C9-FD40-BC42-EA2C85324F16}"/>
              </a:ext>
            </a:extLst>
          </p:cNvPr>
          <p:cNvSpPr>
            <a:spLocks noGrp="1"/>
          </p:cNvSpPr>
          <p:nvPr>
            <p:ph type="body" sz="quarter" idx="38"/>
          </p:nvPr>
        </p:nvSpPr>
        <p:spPr>
          <a:xfrm>
            <a:off x="3902434" y="5252497"/>
            <a:ext cx="1829974" cy="1134157"/>
          </a:xfrm>
        </p:spPr>
        <p:txBody>
          <a:bodyPr>
            <a:normAutofit/>
          </a:bodyPr>
          <a:lstStyle/>
          <a:p>
            <a:pPr lvl="0">
              <a:lnSpc>
                <a:spcPts val="1900"/>
              </a:lnSpc>
              <a:spcBef>
                <a:spcPts val="0"/>
              </a:spcBef>
            </a:pPr>
            <a:r>
              <a:rPr lang="ru-RU" dirty="0">
                <a:solidFill>
                  <a:srgbClr val="002060"/>
                </a:solidFill>
                <a:latin typeface="+mn-lt"/>
              </a:rPr>
              <a:t>БҰҒАН ТӨЗУГЕ БОЛМАЙДЫ</a:t>
            </a:r>
            <a:endParaRPr lang="ru-RU" dirty="0">
              <a:latin typeface="+mn-lt"/>
            </a:endParaRPr>
          </a:p>
          <a:p>
            <a:pPr>
              <a:lnSpc>
                <a:spcPts val="1900"/>
              </a:lnSpc>
              <a:spcBef>
                <a:spcPts val="0"/>
              </a:spcBef>
            </a:pPr>
            <a:endParaRPr lang="en-US" dirty="0">
              <a:latin typeface="+mn-lt"/>
            </a:endParaRPr>
          </a:p>
        </p:txBody>
      </p:sp>
      <p:grpSp>
        <p:nvGrpSpPr>
          <p:cNvPr id="8" name="Group 63">
            <a:extLst>
              <a:ext uri="{FF2B5EF4-FFF2-40B4-BE49-F238E27FC236}">
                <a16:creationId xmlns:a16="http://schemas.microsoft.com/office/drawing/2014/main" xmlns="" id="{7E573CCC-3785-814B-9D3A-5FB99B40B4FF}"/>
              </a:ext>
            </a:extLst>
          </p:cNvPr>
          <p:cNvGrpSpPr>
            <a:grpSpLocks/>
          </p:cNvGrpSpPr>
          <p:nvPr/>
        </p:nvGrpSpPr>
        <p:grpSpPr bwMode="auto">
          <a:xfrm>
            <a:off x="6446221" y="3904778"/>
            <a:ext cx="338137" cy="568325"/>
            <a:chOff x="6461929" y="2474005"/>
            <a:chExt cx="339465" cy="568234"/>
          </a:xfrm>
        </p:grpSpPr>
        <p:sp>
          <p:nvSpPr>
            <p:cNvPr id="345" name="Freeform: Shape 50">
              <a:extLst>
                <a:ext uri="{FF2B5EF4-FFF2-40B4-BE49-F238E27FC236}">
                  <a16:creationId xmlns:a16="http://schemas.microsoft.com/office/drawing/2014/main" xmlns="" id="{40005EA1-E137-934E-8239-F50C306D99D8}"/>
                </a:ext>
              </a:extLst>
            </p:cNvPr>
            <p:cNvSpPr>
              <a:spLocks/>
            </p:cNvSpPr>
            <p:nvPr/>
          </p:nvSpPr>
          <p:spPr bwMode="auto">
            <a:xfrm>
              <a:off x="6461929" y="2474005"/>
              <a:ext cx="339465" cy="568234"/>
            </a:xfrm>
            <a:custGeom>
              <a:avLst/>
              <a:gdLst>
                <a:gd name="T0" fmla="*/ 5535 w 339464"/>
                <a:gd name="T1" fmla="*/ 5535 h 568234"/>
                <a:gd name="T2" fmla="*/ 5535 w 339464"/>
                <a:gd name="T3" fmla="*/ 564914 h 568234"/>
                <a:gd name="T4" fmla="*/ 338359 w 339464"/>
                <a:gd name="T5" fmla="*/ 564914 h 568234"/>
                <a:gd name="T6" fmla="*/ 338359 w 339464"/>
                <a:gd name="T7" fmla="*/ 5535 h 568234"/>
                <a:gd name="T8" fmla="*/ 5535 w 339464"/>
                <a:gd name="T9" fmla="*/ 5535 h 568234"/>
                <a:gd name="T10" fmla="*/ 308840 w 339464"/>
                <a:gd name="T11" fmla="*/ 35053 h 568234"/>
                <a:gd name="T12" fmla="*/ 308840 w 339464"/>
                <a:gd name="T13" fmla="*/ 79331 h 568234"/>
                <a:gd name="T14" fmla="*/ 35053 w 339464"/>
                <a:gd name="T15" fmla="*/ 79331 h 568234"/>
                <a:gd name="T16" fmla="*/ 35053 w 339464"/>
                <a:gd name="T17" fmla="*/ 35053 h 568234"/>
                <a:gd name="T18" fmla="*/ 308840 w 339464"/>
                <a:gd name="T19" fmla="*/ 35053 h 568234"/>
                <a:gd name="T20" fmla="*/ 308840 w 339464"/>
                <a:gd name="T21" fmla="*/ 108850 h 568234"/>
                <a:gd name="T22" fmla="*/ 308840 w 339464"/>
                <a:gd name="T23" fmla="*/ 420272 h 568234"/>
                <a:gd name="T24" fmla="*/ 35053 w 339464"/>
                <a:gd name="T25" fmla="*/ 420272 h 568234"/>
                <a:gd name="T26" fmla="*/ 35053 w 339464"/>
                <a:gd name="T27" fmla="*/ 108850 h 568234"/>
                <a:gd name="T28" fmla="*/ 308840 w 339464"/>
                <a:gd name="T29" fmla="*/ 108850 h 568234"/>
                <a:gd name="T30" fmla="*/ 35053 w 339464"/>
                <a:gd name="T31" fmla="*/ 535395 h 568234"/>
                <a:gd name="T32" fmla="*/ 35053 w 339464"/>
                <a:gd name="T33" fmla="*/ 449791 h 568234"/>
                <a:gd name="T34" fmla="*/ 308840 w 339464"/>
                <a:gd name="T35" fmla="*/ 449791 h 568234"/>
                <a:gd name="T36" fmla="*/ 308840 w 339464"/>
                <a:gd name="T37" fmla="*/ 535395 h 568234"/>
                <a:gd name="T38" fmla="*/ 35053 w 339464"/>
                <a:gd name="T39" fmla="*/ 535395 h 568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9464" h="568234">
                  <a:moveTo>
                    <a:pt x="5535" y="5535"/>
                  </a:moveTo>
                  <a:lnTo>
                    <a:pt x="5535" y="564914"/>
                  </a:lnTo>
                  <a:lnTo>
                    <a:pt x="338358" y="564914"/>
                  </a:lnTo>
                  <a:lnTo>
                    <a:pt x="338358" y="5535"/>
                  </a:lnTo>
                  <a:lnTo>
                    <a:pt x="5535" y="5535"/>
                  </a:lnTo>
                  <a:close/>
                  <a:moveTo>
                    <a:pt x="308839" y="35053"/>
                  </a:moveTo>
                  <a:lnTo>
                    <a:pt x="308839" y="79331"/>
                  </a:lnTo>
                  <a:lnTo>
                    <a:pt x="35053" y="79331"/>
                  </a:lnTo>
                  <a:lnTo>
                    <a:pt x="35053" y="35053"/>
                  </a:lnTo>
                  <a:lnTo>
                    <a:pt x="308839" y="35053"/>
                  </a:lnTo>
                  <a:close/>
                  <a:moveTo>
                    <a:pt x="308839" y="108850"/>
                  </a:moveTo>
                  <a:lnTo>
                    <a:pt x="308839" y="420272"/>
                  </a:lnTo>
                  <a:lnTo>
                    <a:pt x="35053" y="420272"/>
                  </a:lnTo>
                  <a:lnTo>
                    <a:pt x="35053" y="108850"/>
                  </a:lnTo>
                  <a:lnTo>
                    <a:pt x="308839" y="108850"/>
                  </a:lnTo>
                  <a:close/>
                  <a:moveTo>
                    <a:pt x="35053" y="535395"/>
                  </a:moveTo>
                  <a:lnTo>
                    <a:pt x="35053" y="449791"/>
                  </a:lnTo>
                  <a:lnTo>
                    <a:pt x="308839" y="449791"/>
                  </a:lnTo>
                  <a:lnTo>
                    <a:pt x="308839" y="535395"/>
                  </a:lnTo>
                  <a:lnTo>
                    <a:pt x="35053" y="53539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6" name="Freeform: Shape 51">
              <a:extLst>
                <a:ext uri="{FF2B5EF4-FFF2-40B4-BE49-F238E27FC236}">
                  <a16:creationId xmlns:a16="http://schemas.microsoft.com/office/drawing/2014/main" xmlns="" id="{7314DE54-1E05-E741-B3A2-100E0ABB8E5F}"/>
                </a:ext>
              </a:extLst>
            </p:cNvPr>
            <p:cNvSpPr>
              <a:spLocks/>
            </p:cNvSpPr>
            <p:nvPr/>
          </p:nvSpPr>
          <p:spPr bwMode="auto">
            <a:xfrm>
              <a:off x="6610998" y="2936895"/>
              <a:ext cx="44278" cy="44278"/>
            </a:xfrm>
            <a:custGeom>
              <a:avLst/>
              <a:gdLst>
                <a:gd name="T0" fmla="*/ 10700 w 44278"/>
                <a:gd name="T1" fmla="*/ 10516 h 44278"/>
                <a:gd name="T2" fmla="*/ 5535 w 44278"/>
                <a:gd name="T3" fmla="*/ 23799 h 44278"/>
                <a:gd name="T4" fmla="*/ 6273 w 44278"/>
                <a:gd name="T5" fmla="*/ 27489 h 44278"/>
                <a:gd name="T6" fmla="*/ 7010 w 44278"/>
                <a:gd name="T7" fmla="*/ 31179 h 44278"/>
                <a:gd name="T8" fmla="*/ 8486 w 44278"/>
                <a:gd name="T9" fmla="*/ 34131 h 44278"/>
                <a:gd name="T10" fmla="*/ 10700 w 44278"/>
                <a:gd name="T11" fmla="*/ 37083 h 44278"/>
                <a:gd name="T12" fmla="*/ 23984 w 44278"/>
                <a:gd name="T13" fmla="*/ 42249 h 44278"/>
                <a:gd name="T14" fmla="*/ 37267 w 44278"/>
                <a:gd name="T15" fmla="*/ 37083 h 44278"/>
                <a:gd name="T16" fmla="*/ 39481 w 44278"/>
                <a:gd name="T17" fmla="*/ 34131 h 44278"/>
                <a:gd name="T18" fmla="*/ 40957 w 44278"/>
                <a:gd name="T19" fmla="*/ 31179 h 44278"/>
                <a:gd name="T20" fmla="*/ 41695 w 44278"/>
                <a:gd name="T21" fmla="*/ 27489 h 44278"/>
                <a:gd name="T22" fmla="*/ 41695 w 44278"/>
                <a:gd name="T23" fmla="*/ 23799 h 44278"/>
                <a:gd name="T24" fmla="*/ 36529 w 44278"/>
                <a:gd name="T25" fmla="*/ 10516 h 44278"/>
                <a:gd name="T26" fmla="*/ 10700 w 44278"/>
                <a:gd name="T27" fmla="*/ 10516 h 44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 h="44278">
                  <a:moveTo>
                    <a:pt x="10700" y="10516"/>
                  </a:moveTo>
                  <a:cubicBezTo>
                    <a:pt x="7010" y="14206"/>
                    <a:pt x="5535" y="18634"/>
                    <a:pt x="5535" y="23799"/>
                  </a:cubicBezTo>
                  <a:cubicBezTo>
                    <a:pt x="5535" y="25275"/>
                    <a:pt x="5535" y="26013"/>
                    <a:pt x="6273" y="27489"/>
                  </a:cubicBezTo>
                  <a:cubicBezTo>
                    <a:pt x="6273" y="28965"/>
                    <a:pt x="7010" y="29703"/>
                    <a:pt x="7010" y="31179"/>
                  </a:cubicBezTo>
                  <a:cubicBezTo>
                    <a:pt x="7749" y="32655"/>
                    <a:pt x="7749" y="33393"/>
                    <a:pt x="8486" y="34131"/>
                  </a:cubicBezTo>
                  <a:cubicBezTo>
                    <a:pt x="9225" y="34869"/>
                    <a:pt x="9962" y="36345"/>
                    <a:pt x="10700" y="37083"/>
                  </a:cubicBezTo>
                  <a:cubicBezTo>
                    <a:pt x="14390" y="40773"/>
                    <a:pt x="18818" y="42249"/>
                    <a:pt x="23984" y="42249"/>
                  </a:cubicBezTo>
                  <a:cubicBezTo>
                    <a:pt x="29149" y="42249"/>
                    <a:pt x="33577" y="40035"/>
                    <a:pt x="37267" y="37083"/>
                  </a:cubicBezTo>
                  <a:cubicBezTo>
                    <a:pt x="38005" y="36345"/>
                    <a:pt x="38743" y="35607"/>
                    <a:pt x="39481" y="34131"/>
                  </a:cubicBezTo>
                  <a:cubicBezTo>
                    <a:pt x="40219" y="33393"/>
                    <a:pt x="40957" y="31917"/>
                    <a:pt x="40957" y="31179"/>
                  </a:cubicBezTo>
                  <a:cubicBezTo>
                    <a:pt x="41695" y="30441"/>
                    <a:pt x="41695" y="28965"/>
                    <a:pt x="41695" y="27489"/>
                  </a:cubicBezTo>
                  <a:cubicBezTo>
                    <a:pt x="41695" y="26013"/>
                    <a:pt x="41695" y="25275"/>
                    <a:pt x="41695" y="23799"/>
                  </a:cubicBezTo>
                  <a:cubicBezTo>
                    <a:pt x="41695" y="18634"/>
                    <a:pt x="39481" y="14206"/>
                    <a:pt x="36529" y="10516"/>
                  </a:cubicBezTo>
                  <a:cubicBezTo>
                    <a:pt x="29888" y="3874"/>
                    <a:pt x="17342" y="3874"/>
                    <a:pt x="10700" y="10516"/>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7" name="Text Placeholder 156">
            <a:extLst>
              <a:ext uri="{FF2B5EF4-FFF2-40B4-BE49-F238E27FC236}">
                <a16:creationId xmlns:a16="http://schemas.microsoft.com/office/drawing/2014/main" xmlns="" id="{A1AEA8A6-E124-6641-851F-9BAF095A2D52}"/>
              </a:ext>
            </a:extLst>
          </p:cNvPr>
          <p:cNvSpPr>
            <a:spLocks noGrp="1"/>
          </p:cNvSpPr>
          <p:nvPr>
            <p:ph type="body" sz="quarter" idx="39"/>
          </p:nvPr>
        </p:nvSpPr>
        <p:spPr>
          <a:xfrm>
            <a:off x="5933262" y="5087215"/>
            <a:ext cx="1702191" cy="1233390"/>
          </a:xfrm>
        </p:spPr>
        <p:txBody>
          <a:bodyPr>
            <a:normAutofit/>
          </a:bodyPr>
          <a:lstStyle/>
          <a:p>
            <a:pPr lvl="0">
              <a:lnSpc>
                <a:spcPts val="1900"/>
              </a:lnSpc>
              <a:spcBef>
                <a:spcPts val="0"/>
              </a:spcBef>
            </a:pPr>
            <a:r>
              <a:rPr lang="ru-RU" dirty="0" err="1">
                <a:solidFill>
                  <a:srgbClr val="002060"/>
                </a:solidFill>
                <a:latin typeface="+mn-lt"/>
              </a:rPr>
              <a:t>Онда</a:t>
            </a:r>
            <a:r>
              <a:rPr lang="ru-RU" dirty="0">
                <a:solidFill>
                  <a:srgbClr val="002060"/>
                </a:solidFill>
                <a:latin typeface="+mn-lt"/>
              </a:rPr>
              <a:t> </a:t>
            </a:r>
            <a:r>
              <a:rPr lang="ru-RU" dirty="0" err="1">
                <a:solidFill>
                  <a:srgbClr val="002060"/>
                </a:solidFill>
                <a:latin typeface="+mn-lt"/>
              </a:rPr>
              <a:t>көмек</a:t>
            </a:r>
            <a:r>
              <a:rPr lang="ru-RU" dirty="0">
                <a:solidFill>
                  <a:srgbClr val="002060"/>
                </a:solidFill>
                <a:latin typeface="+mn-lt"/>
              </a:rPr>
              <a:t> </a:t>
            </a:r>
            <a:r>
              <a:rPr lang="ru-RU" dirty="0" err="1">
                <a:solidFill>
                  <a:srgbClr val="002060"/>
                </a:solidFill>
                <a:latin typeface="+mn-lt"/>
              </a:rPr>
              <a:t>сұрау</a:t>
            </a:r>
            <a:r>
              <a:rPr lang="ru-RU" dirty="0">
                <a:solidFill>
                  <a:srgbClr val="002060"/>
                </a:solidFill>
                <a:latin typeface="+mn-lt"/>
              </a:rPr>
              <a:t> </a:t>
            </a:r>
            <a:r>
              <a:rPr lang="ru-RU" dirty="0" err="1">
                <a:solidFill>
                  <a:srgbClr val="002060"/>
                </a:solidFill>
                <a:latin typeface="+mn-lt"/>
              </a:rPr>
              <a:t>керек</a:t>
            </a:r>
            <a:r>
              <a:rPr lang="ru-RU" dirty="0">
                <a:solidFill>
                  <a:srgbClr val="002060"/>
                </a:solidFill>
                <a:latin typeface="+mn-lt"/>
              </a:rPr>
              <a:t> </a:t>
            </a:r>
            <a:endParaRPr lang="ru-RU" dirty="0">
              <a:latin typeface="+mn-lt"/>
            </a:endParaRPr>
          </a:p>
        </p:txBody>
      </p:sp>
      <p:sp>
        <p:nvSpPr>
          <p:cNvPr id="335" name="Freeform: Shape 31">
            <a:extLst>
              <a:ext uri="{FF2B5EF4-FFF2-40B4-BE49-F238E27FC236}">
                <a16:creationId xmlns:a16="http://schemas.microsoft.com/office/drawing/2014/main" xmlns="" id="{4E9C8F17-C2F1-A644-8EBD-67758DB2F1C4}"/>
              </a:ext>
            </a:extLst>
          </p:cNvPr>
          <p:cNvSpPr>
            <a:spLocks/>
          </p:cNvSpPr>
          <p:nvPr/>
        </p:nvSpPr>
        <p:spPr bwMode="auto">
          <a:xfrm rot="5212377">
            <a:off x="7684433" y="4340938"/>
            <a:ext cx="384175" cy="863600"/>
          </a:xfrm>
          <a:custGeom>
            <a:avLst/>
            <a:gdLst/>
            <a:ahLst/>
            <a:cxnLst/>
            <a:rect l="0" t="0" r="r" b="b"/>
            <a:pathLst>
              <a:path w="383742" h="863421">
                <a:moveTo>
                  <a:pt x="193716" y="5535"/>
                </a:moveTo>
                <a:lnTo>
                  <a:pt x="184861" y="15128"/>
                </a:lnTo>
                <a:cubicBezTo>
                  <a:pt x="184861" y="15128"/>
                  <a:pt x="121396" y="80069"/>
                  <a:pt x="90401" y="173053"/>
                </a:cubicBezTo>
                <a:cubicBezTo>
                  <a:pt x="80069" y="202572"/>
                  <a:pt x="74166" y="236518"/>
                  <a:pt x="74166" y="272679"/>
                </a:cubicBezTo>
                <a:cubicBezTo>
                  <a:pt x="74166" y="316957"/>
                  <a:pt x="79331" y="384850"/>
                  <a:pt x="85235" y="447577"/>
                </a:cubicBezTo>
                <a:lnTo>
                  <a:pt x="5535" y="526539"/>
                </a:lnTo>
                <a:lnTo>
                  <a:pt x="16604" y="647566"/>
                </a:lnTo>
                <a:lnTo>
                  <a:pt x="99994" y="597384"/>
                </a:lnTo>
                <a:cubicBezTo>
                  <a:pt x="99994" y="598122"/>
                  <a:pt x="100733" y="604026"/>
                  <a:pt x="100733" y="604026"/>
                </a:cubicBezTo>
                <a:lnTo>
                  <a:pt x="100733" y="606240"/>
                </a:lnTo>
                <a:lnTo>
                  <a:pt x="101470" y="608453"/>
                </a:lnTo>
                <a:cubicBezTo>
                  <a:pt x="101470" y="608453"/>
                  <a:pt x="103684" y="612143"/>
                  <a:pt x="106636" y="615095"/>
                </a:cubicBezTo>
                <a:cubicBezTo>
                  <a:pt x="108112" y="615833"/>
                  <a:pt x="109588" y="617309"/>
                  <a:pt x="111064" y="618047"/>
                </a:cubicBezTo>
                <a:lnTo>
                  <a:pt x="123609" y="668967"/>
                </a:lnTo>
                <a:cubicBezTo>
                  <a:pt x="123609" y="668967"/>
                  <a:pt x="124347" y="671181"/>
                  <a:pt x="125085" y="672657"/>
                </a:cubicBezTo>
                <a:cubicBezTo>
                  <a:pt x="125823" y="674133"/>
                  <a:pt x="127299" y="674870"/>
                  <a:pt x="128037" y="676346"/>
                </a:cubicBezTo>
                <a:cubicBezTo>
                  <a:pt x="130989" y="678560"/>
                  <a:pt x="133941" y="680775"/>
                  <a:pt x="139107" y="682988"/>
                </a:cubicBezTo>
                <a:cubicBezTo>
                  <a:pt x="148700" y="686678"/>
                  <a:pt x="164198" y="689630"/>
                  <a:pt x="191502" y="689630"/>
                </a:cubicBezTo>
                <a:cubicBezTo>
                  <a:pt x="218807" y="689630"/>
                  <a:pt x="234304" y="687416"/>
                  <a:pt x="243898" y="682988"/>
                </a:cubicBezTo>
                <a:cubicBezTo>
                  <a:pt x="249064" y="680775"/>
                  <a:pt x="252016" y="678560"/>
                  <a:pt x="254967" y="676346"/>
                </a:cubicBezTo>
                <a:cubicBezTo>
                  <a:pt x="256443" y="674870"/>
                  <a:pt x="257181" y="674133"/>
                  <a:pt x="257919" y="672657"/>
                </a:cubicBezTo>
                <a:cubicBezTo>
                  <a:pt x="258657" y="671181"/>
                  <a:pt x="259395" y="668967"/>
                  <a:pt x="259395" y="668967"/>
                </a:cubicBezTo>
                <a:lnTo>
                  <a:pt x="272679" y="618047"/>
                </a:lnTo>
                <a:cubicBezTo>
                  <a:pt x="274155" y="617309"/>
                  <a:pt x="275630" y="615833"/>
                  <a:pt x="277106" y="615095"/>
                </a:cubicBezTo>
                <a:cubicBezTo>
                  <a:pt x="280058" y="612143"/>
                  <a:pt x="282272" y="608453"/>
                  <a:pt x="282272" y="608453"/>
                </a:cubicBezTo>
                <a:lnTo>
                  <a:pt x="283010" y="606240"/>
                </a:lnTo>
                <a:lnTo>
                  <a:pt x="283010" y="604026"/>
                </a:lnTo>
                <a:cubicBezTo>
                  <a:pt x="283010" y="604026"/>
                  <a:pt x="283748" y="598860"/>
                  <a:pt x="283748" y="597384"/>
                </a:cubicBezTo>
                <a:lnTo>
                  <a:pt x="366401" y="646828"/>
                </a:lnTo>
                <a:lnTo>
                  <a:pt x="378208" y="525802"/>
                </a:lnTo>
                <a:lnTo>
                  <a:pt x="299245" y="446839"/>
                </a:lnTo>
                <a:cubicBezTo>
                  <a:pt x="305149" y="383374"/>
                  <a:pt x="310315" y="315481"/>
                  <a:pt x="310315" y="271941"/>
                </a:cubicBezTo>
                <a:cubicBezTo>
                  <a:pt x="310315" y="235780"/>
                  <a:pt x="303673" y="202572"/>
                  <a:pt x="293342" y="173053"/>
                </a:cubicBezTo>
                <a:cubicBezTo>
                  <a:pt x="262347" y="80807"/>
                  <a:pt x="198882" y="15128"/>
                  <a:pt x="198882" y="15128"/>
                </a:cubicBezTo>
                <a:lnTo>
                  <a:pt x="193716" y="5535"/>
                </a:lnTo>
                <a:close/>
                <a:moveTo>
                  <a:pt x="193716" y="43171"/>
                </a:moveTo>
                <a:cubicBezTo>
                  <a:pt x="206262" y="57192"/>
                  <a:pt x="248326" y="106636"/>
                  <a:pt x="273417" y="181171"/>
                </a:cubicBezTo>
                <a:cubicBezTo>
                  <a:pt x="283010" y="209214"/>
                  <a:pt x="288914" y="239470"/>
                  <a:pt x="288914" y="272679"/>
                </a:cubicBezTo>
                <a:cubicBezTo>
                  <a:pt x="288914" y="315481"/>
                  <a:pt x="283748" y="384850"/>
                  <a:pt x="277106" y="448315"/>
                </a:cubicBezTo>
                <a:cubicBezTo>
                  <a:pt x="277106" y="449791"/>
                  <a:pt x="277106" y="450529"/>
                  <a:pt x="277106" y="452005"/>
                </a:cubicBezTo>
                <a:cubicBezTo>
                  <a:pt x="270465" y="526539"/>
                  <a:pt x="262347" y="592956"/>
                  <a:pt x="262347" y="597384"/>
                </a:cubicBezTo>
                <a:cubicBezTo>
                  <a:pt x="260871" y="598122"/>
                  <a:pt x="259395" y="599598"/>
                  <a:pt x="255706" y="601812"/>
                </a:cubicBezTo>
                <a:cubicBezTo>
                  <a:pt x="246850" y="605502"/>
                  <a:pt x="228401" y="609929"/>
                  <a:pt x="194454" y="609929"/>
                </a:cubicBezTo>
                <a:cubicBezTo>
                  <a:pt x="160508" y="609929"/>
                  <a:pt x="141321" y="605502"/>
                  <a:pt x="132465" y="601812"/>
                </a:cubicBezTo>
                <a:cubicBezTo>
                  <a:pt x="128775" y="600336"/>
                  <a:pt x="126561" y="598860"/>
                  <a:pt x="125823" y="597384"/>
                </a:cubicBezTo>
                <a:cubicBezTo>
                  <a:pt x="125085" y="592956"/>
                  <a:pt x="117706" y="528015"/>
                  <a:pt x="111064" y="453480"/>
                </a:cubicBezTo>
                <a:cubicBezTo>
                  <a:pt x="111064" y="452005"/>
                  <a:pt x="111064" y="450529"/>
                  <a:pt x="110326" y="448315"/>
                </a:cubicBezTo>
                <a:cubicBezTo>
                  <a:pt x="104422" y="384850"/>
                  <a:pt x="99257" y="316219"/>
                  <a:pt x="99257" y="272679"/>
                </a:cubicBezTo>
                <a:cubicBezTo>
                  <a:pt x="99257" y="239470"/>
                  <a:pt x="105160" y="209214"/>
                  <a:pt x="114754" y="181171"/>
                </a:cubicBezTo>
                <a:cubicBezTo>
                  <a:pt x="139107" y="106636"/>
                  <a:pt x="181171" y="57192"/>
                  <a:pt x="193716" y="43171"/>
                </a:cubicBezTo>
                <a:close/>
                <a:moveTo>
                  <a:pt x="150176" y="224711"/>
                </a:moveTo>
                <a:cubicBezTo>
                  <a:pt x="125823" y="249064"/>
                  <a:pt x="125823" y="288176"/>
                  <a:pt x="150176" y="311791"/>
                </a:cubicBezTo>
                <a:cubicBezTo>
                  <a:pt x="174529" y="336144"/>
                  <a:pt x="213641" y="336144"/>
                  <a:pt x="237256" y="311791"/>
                </a:cubicBezTo>
                <a:cubicBezTo>
                  <a:pt x="261609" y="287438"/>
                  <a:pt x="261609" y="248326"/>
                  <a:pt x="237256" y="224711"/>
                </a:cubicBezTo>
                <a:cubicBezTo>
                  <a:pt x="213641" y="200358"/>
                  <a:pt x="173791" y="200358"/>
                  <a:pt x="150176" y="224711"/>
                </a:cubicBezTo>
                <a:close/>
                <a:moveTo>
                  <a:pt x="167150" y="242422"/>
                </a:moveTo>
                <a:cubicBezTo>
                  <a:pt x="181909" y="227663"/>
                  <a:pt x="204786" y="227663"/>
                  <a:pt x="219545" y="242422"/>
                </a:cubicBezTo>
                <a:cubicBezTo>
                  <a:pt x="234304" y="257181"/>
                  <a:pt x="234304" y="280058"/>
                  <a:pt x="219545" y="294818"/>
                </a:cubicBezTo>
                <a:cubicBezTo>
                  <a:pt x="204786" y="309577"/>
                  <a:pt x="181909" y="309577"/>
                  <a:pt x="167150" y="294818"/>
                </a:cubicBezTo>
                <a:cubicBezTo>
                  <a:pt x="152390" y="280058"/>
                  <a:pt x="153128" y="256444"/>
                  <a:pt x="167150" y="242422"/>
                </a:cubicBezTo>
                <a:close/>
                <a:moveTo>
                  <a:pt x="31364" y="535395"/>
                </a:moveTo>
                <a:lnTo>
                  <a:pt x="87449" y="479309"/>
                </a:lnTo>
                <a:cubicBezTo>
                  <a:pt x="91139" y="516208"/>
                  <a:pt x="94829" y="547941"/>
                  <a:pt x="97043" y="570817"/>
                </a:cubicBezTo>
                <a:lnTo>
                  <a:pt x="37267" y="606240"/>
                </a:lnTo>
                <a:lnTo>
                  <a:pt x="31364" y="535395"/>
                </a:lnTo>
                <a:close/>
                <a:moveTo>
                  <a:pt x="140583" y="629117"/>
                </a:moveTo>
                <a:cubicBezTo>
                  <a:pt x="153866" y="632068"/>
                  <a:pt x="170101" y="634282"/>
                  <a:pt x="193716" y="634282"/>
                </a:cubicBezTo>
                <a:cubicBezTo>
                  <a:pt x="217331" y="634282"/>
                  <a:pt x="234304" y="632068"/>
                  <a:pt x="246850" y="629117"/>
                </a:cubicBezTo>
                <a:lnTo>
                  <a:pt x="239470" y="659373"/>
                </a:lnTo>
                <a:cubicBezTo>
                  <a:pt x="239470" y="659373"/>
                  <a:pt x="239470" y="659373"/>
                  <a:pt x="237256" y="660111"/>
                </a:cubicBezTo>
                <a:cubicBezTo>
                  <a:pt x="232091" y="662325"/>
                  <a:pt x="219545" y="665277"/>
                  <a:pt x="193716" y="665277"/>
                </a:cubicBezTo>
                <a:cubicBezTo>
                  <a:pt x="167887" y="665277"/>
                  <a:pt x="155342" y="662325"/>
                  <a:pt x="150176" y="660111"/>
                </a:cubicBezTo>
                <a:cubicBezTo>
                  <a:pt x="148700" y="659373"/>
                  <a:pt x="148700" y="659373"/>
                  <a:pt x="147962" y="659373"/>
                </a:cubicBezTo>
                <a:lnTo>
                  <a:pt x="140583" y="629117"/>
                </a:lnTo>
                <a:close/>
                <a:moveTo>
                  <a:pt x="299984" y="479309"/>
                </a:moveTo>
                <a:lnTo>
                  <a:pt x="356069" y="535395"/>
                </a:lnTo>
                <a:lnTo>
                  <a:pt x="349427" y="606240"/>
                </a:lnTo>
                <a:lnTo>
                  <a:pt x="290390" y="570817"/>
                </a:lnTo>
                <a:cubicBezTo>
                  <a:pt x="292604" y="547941"/>
                  <a:pt x="296294" y="516946"/>
                  <a:pt x="299984" y="479309"/>
                </a:cubicBezTo>
                <a:close/>
                <a:moveTo>
                  <a:pt x="146486" y="703651"/>
                </a:moveTo>
                <a:cubicBezTo>
                  <a:pt x="143535" y="728742"/>
                  <a:pt x="131727" y="743502"/>
                  <a:pt x="131727" y="766378"/>
                </a:cubicBezTo>
                <a:cubicBezTo>
                  <a:pt x="131727" y="778186"/>
                  <a:pt x="135417" y="790731"/>
                  <a:pt x="143535" y="804015"/>
                </a:cubicBezTo>
                <a:cubicBezTo>
                  <a:pt x="151652" y="818036"/>
                  <a:pt x="164935" y="833533"/>
                  <a:pt x="184861" y="853458"/>
                </a:cubicBezTo>
                <a:lnTo>
                  <a:pt x="193716" y="862314"/>
                </a:lnTo>
                <a:lnTo>
                  <a:pt x="202572" y="853458"/>
                </a:lnTo>
                <a:cubicBezTo>
                  <a:pt x="242422" y="813609"/>
                  <a:pt x="255706" y="787041"/>
                  <a:pt x="255706" y="763426"/>
                </a:cubicBezTo>
                <a:cubicBezTo>
                  <a:pt x="255706" y="739812"/>
                  <a:pt x="243898" y="724314"/>
                  <a:pt x="240946" y="703651"/>
                </a:cubicBezTo>
                <a:lnTo>
                  <a:pt x="216593" y="707341"/>
                </a:lnTo>
                <a:cubicBezTo>
                  <a:pt x="221021" y="733908"/>
                  <a:pt x="230615" y="749405"/>
                  <a:pt x="231352" y="764165"/>
                </a:cubicBezTo>
                <a:cubicBezTo>
                  <a:pt x="231352" y="776710"/>
                  <a:pt x="221759" y="795897"/>
                  <a:pt x="194454" y="826154"/>
                </a:cubicBezTo>
                <a:cubicBezTo>
                  <a:pt x="181909" y="812870"/>
                  <a:pt x="170839" y="800325"/>
                  <a:pt x="165674" y="791470"/>
                </a:cubicBezTo>
                <a:cubicBezTo>
                  <a:pt x="159032" y="780400"/>
                  <a:pt x="157556" y="773758"/>
                  <a:pt x="157556" y="767116"/>
                </a:cubicBezTo>
                <a:cubicBezTo>
                  <a:pt x="157556" y="753833"/>
                  <a:pt x="167887" y="737598"/>
                  <a:pt x="171577" y="707341"/>
                </a:cubicBezTo>
                <a:lnTo>
                  <a:pt x="146486" y="703651"/>
                </a:lnTo>
                <a:close/>
                <a:moveTo>
                  <a:pt x="238732" y="661587"/>
                </a:moveTo>
                <a:lnTo>
                  <a:pt x="238732" y="663063"/>
                </a:lnTo>
                <a:cubicBezTo>
                  <a:pt x="237994" y="662325"/>
                  <a:pt x="238732" y="662325"/>
                  <a:pt x="238732" y="66158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nvGrpSpPr>
          <p:cNvPr id="9" name="Group 67">
            <a:extLst>
              <a:ext uri="{FF2B5EF4-FFF2-40B4-BE49-F238E27FC236}">
                <a16:creationId xmlns:a16="http://schemas.microsoft.com/office/drawing/2014/main" xmlns="" id="{AB0C536C-05B9-3246-8585-42F7407DB0F5}"/>
              </a:ext>
            </a:extLst>
          </p:cNvPr>
          <p:cNvGrpSpPr>
            <a:grpSpLocks/>
          </p:cNvGrpSpPr>
          <p:nvPr/>
        </p:nvGrpSpPr>
        <p:grpSpPr bwMode="auto">
          <a:xfrm>
            <a:off x="9438369" y="3941400"/>
            <a:ext cx="415672" cy="580239"/>
            <a:chOff x="2700513" y="4675360"/>
            <a:chExt cx="464919" cy="649411"/>
          </a:xfrm>
        </p:grpSpPr>
        <p:sp>
          <p:nvSpPr>
            <p:cNvPr id="333" name="Freeform: Shape 28">
              <a:extLst>
                <a:ext uri="{FF2B5EF4-FFF2-40B4-BE49-F238E27FC236}">
                  <a16:creationId xmlns:a16="http://schemas.microsoft.com/office/drawing/2014/main" xmlns="" id="{1399577A-3C8E-134D-92D0-5188FEB096F5}"/>
                </a:ext>
              </a:extLst>
            </p:cNvPr>
            <p:cNvSpPr>
              <a:spLocks/>
            </p:cNvSpPr>
            <p:nvPr/>
          </p:nvSpPr>
          <p:spPr bwMode="auto">
            <a:xfrm>
              <a:off x="2700513" y="4675360"/>
              <a:ext cx="464919" cy="649411"/>
            </a:xfrm>
            <a:custGeom>
              <a:avLst/>
              <a:gdLst>
                <a:gd name="T0" fmla="*/ 5535 w 464919"/>
                <a:gd name="T1" fmla="*/ 651256 h 649410"/>
                <a:gd name="T2" fmla="*/ 5535 w 464919"/>
                <a:gd name="T3" fmla="*/ 252016 h 649410"/>
                <a:gd name="T4" fmla="*/ 63834 w 464919"/>
                <a:gd name="T5" fmla="*/ 252016 h 649410"/>
                <a:gd name="T6" fmla="*/ 63834 w 464919"/>
                <a:gd name="T7" fmla="*/ 176743 h 649410"/>
                <a:gd name="T8" fmla="*/ 235042 w 464919"/>
                <a:gd name="T9" fmla="*/ 5535 h 649410"/>
                <a:gd name="T10" fmla="*/ 406251 w 464919"/>
                <a:gd name="T11" fmla="*/ 176743 h 649410"/>
                <a:gd name="T12" fmla="*/ 406251 w 464919"/>
                <a:gd name="T13" fmla="*/ 201834 h 649410"/>
                <a:gd name="T14" fmla="*/ 365662 w 464919"/>
                <a:gd name="T15" fmla="*/ 201834 h 649410"/>
                <a:gd name="T16" fmla="*/ 365662 w 464919"/>
                <a:gd name="T17" fmla="*/ 176743 h 649410"/>
                <a:gd name="T18" fmla="*/ 235042 w 464919"/>
                <a:gd name="T19" fmla="*/ 46123 h 649410"/>
                <a:gd name="T20" fmla="*/ 104422 w 464919"/>
                <a:gd name="T21" fmla="*/ 176743 h 649410"/>
                <a:gd name="T22" fmla="*/ 104422 w 464919"/>
                <a:gd name="T23" fmla="*/ 252016 h 649410"/>
                <a:gd name="T24" fmla="*/ 463074 w 464919"/>
                <a:gd name="T25" fmla="*/ 252016 h 649410"/>
                <a:gd name="T26" fmla="*/ 463074 w 464919"/>
                <a:gd name="T27" fmla="*/ 651256 h 649410"/>
                <a:gd name="T28" fmla="*/ 5535 w 464919"/>
                <a:gd name="T29" fmla="*/ 651256 h 649410"/>
                <a:gd name="T30" fmla="*/ 423224 w 464919"/>
                <a:gd name="T31" fmla="*/ 611406 h 649410"/>
                <a:gd name="T32" fmla="*/ 423224 w 464919"/>
                <a:gd name="T33" fmla="*/ 292604 h 649410"/>
                <a:gd name="T34" fmla="*/ 46123 w 464919"/>
                <a:gd name="T35" fmla="*/ 292604 h 649410"/>
                <a:gd name="T36" fmla="*/ 46123 w 464919"/>
                <a:gd name="T37" fmla="*/ 610668 h 649410"/>
                <a:gd name="T38" fmla="*/ 423224 w 464919"/>
                <a:gd name="T39" fmla="*/ 610668 h 649410"/>
                <a:gd name="T40" fmla="*/ 423224 w 464919"/>
                <a:gd name="T41" fmla="*/ 611406 h 649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919" h="649410">
                  <a:moveTo>
                    <a:pt x="5535" y="651255"/>
                  </a:moveTo>
                  <a:lnTo>
                    <a:pt x="5535" y="252016"/>
                  </a:lnTo>
                  <a:lnTo>
                    <a:pt x="63834" y="252016"/>
                  </a:lnTo>
                  <a:lnTo>
                    <a:pt x="63834" y="176743"/>
                  </a:lnTo>
                  <a:cubicBezTo>
                    <a:pt x="63834" y="82283"/>
                    <a:pt x="140583" y="5535"/>
                    <a:pt x="235042" y="5535"/>
                  </a:cubicBezTo>
                  <a:cubicBezTo>
                    <a:pt x="329502" y="5535"/>
                    <a:pt x="406251" y="82283"/>
                    <a:pt x="406251" y="176743"/>
                  </a:cubicBezTo>
                  <a:lnTo>
                    <a:pt x="406251" y="201834"/>
                  </a:lnTo>
                  <a:lnTo>
                    <a:pt x="365662" y="201834"/>
                  </a:lnTo>
                  <a:lnTo>
                    <a:pt x="365662" y="176743"/>
                  </a:lnTo>
                  <a:cubicBezTo>
                    <a:pt x="365662" y="104422"/>
                    <a:pt x="307363" y="46123"/>
                    <a:pt x="235042" y="46123"/>
                  </a:cubicBezTo>
                  <a:cubicBezTo>
                    <a:pt x="162722" y="46123"/>
                    <a:pt x="104422" y="104422"/>
                    <a:pt x="104422" y="176743"/>
                  </a:cubicBezTo>
                  <a:lnTo>
                    <a:pt x="104422" y="252016"/>
                  </a:lnTo>
                  <a:lnTo>
                    <a:pt x="463074" y="252016"/>
                  </a:lnTo>
                  <a:lnTo>
                    <a:pt x="463074" y="651255"/>
                  </a:lnTo>
                  <a:lnTo>
                    <a:pt x="5535" y="651255"/>
                  </a:lnTo>
                  <a:close/>
                  <a:moveTo>
                    <a:pt x="423224" y="611405"/>
                  </a:moveTo>
                  <a:lnTo>
                    <a:pt x="423224" y="292604"/>
                  </a:lnTo>
                  <a:lnTo>
                    <a:pt x="46123" y="292604"/>
                  </a:lnTo>
                  <a:lnTo>
                    <a:pt x="46123" y="610667"/>
                  </a:lnTo>
                  <a:lnTo>
                    <a:pt x="423224" y="610667"/>
                  </a:lnTo>
                  <a:lnTo>
                    <a:pt x="423224" y="61140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4" name="Freeform: Shape 29">
              <a:extLst>
                <a:ext uri="{FF2B5EF4-FFF2-40B4-BE49-F238E27FC236}">
                  <a16:creationId xmlns:a16="http://schemas.microsoft.com/office/drawing/2014/main" xmlns="" id="{46DD04F0-590D-1648-BFD4-9C5E49C0FAD8}"/>
                </a:ext>
              </a:extLst>
            </p:cNvPr>
            <p:cNvSpPr>
              <a:spLocks/>
            </p:cNvSpPr>
            <p:nvPr/>
          </p:nvSpPr>
          <p:spPr bwMode="auto">
            <a:xfrm>
              <a:off x="2888694" y="5024418"/>
              <a:ext cx="88556" cy="199251"/>
            </a:xfrm>
            <a:custGeom>
              <a:avLst/>
              <a:gdLst>
                <a:gd name="T0" fmla="*/ 26936 w 88556"/>
                <a:gd name="T1" fmla="*/ 200358 h 199251"/>
                <a:gd name="T2" fmla="*/ 26936 w 88556"/>
                <a:gd name="T3" fmla="*/ 83021 h 199251"/>
                <a:gd name="T4" fmla="*/ 5535 w 88556"/>
                <a:gd name="T5" fmla="*/ 46861 h 199251"/>
                <a:gd name="T6" fmla="*/ 46861 w 88556"/>
                <a:gd name="T7" fmla="*/ 5535 h 199251"/>
                <a:gd name="T8" fmla="*/ 88187 w 88556"/>
                <a:gd name="T9" fmla="*/ 46861 h 199251"/>
                <a:gd name="T10" fmla="*/ 66786 w 88556"/>
                <a:gd name="T11" fmla="*/ 83021 h 199251"/>
                <a:gd name="T12" fmla="*/ 66786 w 88556"/>
                <a:gd name="T13" fmla="*/ 200358 h 199251"/>
                <a:gd name="T14" fmla="*/ 26936 w 88556"/>
                <a:gd name="T15" fmla="*/ 200358 h 199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556" h="199251">
                  <a:moveTo>
                    <a:pt x="26936" y="200358"/>
                  </a:moveTo>
                  <a:lnTo>
                    <a:pt x="26936" y="83021"/>
                  </a:lnTo>
                  <a:cubicBezTo>
                    <a:pt x="13652" y="75642"/>
                    <a:pt x="5535" y="61620"/>
                    <a:pt x="5535" y="46861"/>
                  </a:cubicBezTo>
                  <a:cubicBezTo>
                    <a:pt x="5535" y="23984"/>
                    <a:pt x="23984" y="5535"/>
                    <a:pt x="46861" y="5535"/>
                  </a:cubicBezTo>
                  <a:cubicBezTo>
                    <a:pt x="69738" y="5535"/>
                    <a:pt x="88187" y="23984"/>
                    <a:pt x="88187" y="46861"/>
                  </a:cubicBezTo>
                  <a:cubicBezTo>
                    <a:pt x="88187" y="61620"/>
                    <a:pt x="80069" y="75642"/>
                    <a:pt x="66786" y="83021"/>
                  </a:cubicBezTo>
                  <a:lnTo>
                    <a:pt x="66786" y="200358"/>
                  </a:lnTo>
                  <a:lnTo>
                    <a:pt x="26936" y="20035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grpSp>
        <p:nvGrpSpPr>
          <p:cNvPr id="10" name="Group 68">
            <a:extLst>
              <a:ext uri="{FF2B5EF4-FFF2-40B4-BE49-F238E27FC236}">
                <a16:creationId xmlns:a16="http://schemas.microsoft.com/office/drawing/2014/main" xmlns="" id="{2662A854-0423-6942-9718-55C73E444996}"/>
              </a:ext>
            </a:extLst>
          </p:cNvPr>
          <p:cNvGrpSpPr>
            <a:grpSpLocks/>
          </p:cNvGrpSpPr>
          <p:nvPr/>
        </p:nvGrpSpPr>
        <p:grpSpPr bwMode="auto">
          <a:xfrm>
            <a:off x="10771847" y="4444733"/>
            <a:ext cx="506282" cy="508267"/>
            <a:chOff x="3761709" y="4826643"/>
            <a:chExt cx="405882" cy="405882"/>
          </a:xfrm>
        </p:grpSpPr>
        <p:sp>
          <p:nvSpPr>
            <p:cNvPr id="327" name="Freeform: Shape 16">
              <a:extLst>
                <a:ext uri="{FF2B5EF4-FFF2-40B4-BE49-F238E27FC236}">
                  <a16:creationId xmlns:a16="http://schemas.microsoft.com/office/drawing/2014/main" xmlns="" id="{D1CCD465-98CD-9746-8F48-C630AE156503}"/>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28" name="Freeform: Shape 17">
              <a:extLst>
                <a:ext uri="{FF2B5EF4-FFF2-40B4-BE49-F238E27FC236}">
                  <a16:creationId xmlns:a16="http://schemas.microsoft.com/office/drawing/2014/main" xmlns="" id="{1D14B14B-9E64-CB4B-A3AD-2EBC373D4C02}"/>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60" name="Text Placeholder 159">
            <a:extLst>
              <a:ext uri="{FF2B5EF4-FFF2-40B4-BE49-F238E27FC236}">
                <a16:creationId xmlns:a16="http://schemas.microsoft.com/office/drawing/2014/main" xmlns="" id="{67BA06DE-D9A6-D04D-86C8-12789067E535}"/>
              </a:ext>
            </a:extLst>
          </p:cNvPr>
          <p:cNvSpPr>
            <a:spLocks noGrp="1"/>
          </p:cNvSpPr>
          <p:nvPr>
            <p:ph type="body" sz="quarter" idx="42"/>
          </p:nvPr>
        </p:nvSpPr>
        <p:spPr>
          <a:xfrm>
            <a:off x="8525022" y="5091165"/>
            <a:ext cx="2518117" cy="1477585"/>
          </a:xfrm>
        </p:spPr>
        <p:txBody>
          <a:bodyPr>
            <a:normAutofit/>
          </a:bodyPr>
          <a:lstStyle/>
          <a:p>
            <a:pPr lvl="0">
              <a:lnSpc>
                <a:spcPts val="1900"/>
              </a:lnSpc>
              <a:spcBef>
                <a:spcPts val="0"/>
              </a:spcBef>
            </a:pPr>
            <a:r>
              <a:rPr lang="ru-RU" dirty="0" err="1">
                <a:solidFill>
                  <a:srgbClr val="002060"/>
                </a:solidFill>
                <a:latin typeface="+mn-lt"/>
              </a:rPr>
              <a:t>Бірақ</a:t>
            </a:r>
            <a:r>
              <a:rPr lang="ru-RU" dirty="0">
                <a:solidFill>
                  <a:srgbClr val="002060"/>
                </a:solidFill>
                <a:latin typeface="+mn-lt"/>
              </a:rPr>
              <a:t>, </a:t>
            </a:r>
            <a:r>
              <a:rPr lang="ru-RU" dirty="0" err="1">
                <a:solidFill>
                  <a:srgbClr val="002060"/>
                </a:solidFill>
                <a:latin typeface="+mn-lt"/>
              </a:rPr>
              <a:t>барлық</a:t>
            </a:r>
            <a:r>
              <a:rPr lang="ru-RU" dirty="0">
                <a:solidFill>
                  <a:srgbClr val="002060"/>
                </a:solidFill>
                <a:latin typeface="+mn-lt"/>
              </a:rPr>
              <a:t> </a:t>
            </a:r>
            <a:r>
              <a:rPr lang="ru-RU" dirty="0" err="1">
                <a:solidFill>
                  <a:srgbClr val="002060"/>
                </a:solidFill>
                <a:latin typeface="+mn-lt"/>
              </a:rPr>
              <a:t>адамдар</a:t>
            </a:r>
            <a:r>
              <a:rPr lang="ru-RU" dirty="0">
                <a:solidFill>
                  <a:srgbClr val="002060"/>
                </a:solidFill>
                <a:latin typeface="+mn-lt"/>
              </a:rPr>
              <a:t> </a:t>
            </a:r>
            <a:r>
              <a:rPr lang="ru-RU" dirty="0" err="1">
                <a:solidFill>
                  <a:srgbClr val="002060"/>
                </a:solidFill>
                <a:latin typeface="+mn-lt"/>
              </a:rPr>
              <a:t>Интернетте</a:t>
            </a:r>
            <a:r>
              <a:rPr lang="ru-RU" dirty="0">
                <a:solidFill>
                  <a:srgbClr val="002060"/>
                </a:solidFill>
                <a:latin typeface="+mn-lt"/>
              </a:rPr>
              <a:t> де, </a:t>
            </a:r>
            <a:r>
              <a:rPr lang="ru-RU" dirty="0" err="1">
                <a:solidFill>
                  <a:srgbClr val="002060"/>
                </a:solidFill>
                <a:latin typeface="+mn-lt"/>
              </a:rPr>
              <a:t>шынайы</a:t>
            </a:r>
            <a:r>
              <a:rPr lang="ru-RU" dirty="0">
                <a:solidFill>
                  <a:srgbClr val="002060"/>
                </a:solidFill>
                <a:latin typeface="+mn-lt"/>
              </a:rPr>
              <a:t> </a:t>
            </a:r>
            <a:r>
              <a:rPr lang="ru-RU" dirty="0" err="1">
                <a:solidFill>
                  <a:srgbClr val="002060"/>
                </a:solidFill>
                <a:latin typeface="+mn-lt"/>
              </a:rPr>
              <a:t>өмірде</a:t>
            </a:r>
            <a:r>
              <a:rPr lang="ru-RU" dirty="0">
                <a:solidFill>
                  <a:srgbClr val="002060"/>
                </a:solidFill>
                <a:latin typeface="+mn-lt"/>
              </a:rPr>
              <a:t> де </a:t>
            </a:r>
            <a:r>
              <a:rPr lang="ru-RU" dirty="0" err="1">
                <a:solidFill>
                  <a:srgbClr val="002060"/>
                </a:solidFill>
                <a:latin typeface="+mn-lt"/>
              </a:rPr>
              <a:t>құрметке</a:t>
            </a:r>
            <a:r>
              <a:rPr lang="ru-RU" dirty="0">
                <a:solidFill>
                  <a:srgbClr val="002060"/>
                </a:solidFill>
                <a:latin typeface="+mn-lt"/>
              </a:rPr>
              <a:t> </a:t>
            </a:r>
            <a:r>
              <a:rPr lang="ru-RU" dirty="0" err="1">
                <a:solidFill>
                  <a:srgbClr val="002060"/>
                </a:solidFill>
                <a:latin typeface="+mn-lt"/>
              </a:rPr>
              <a:t>лайық</a:t>
            </a:r>
            <a:r>
              <a:rPr lang="ru-RU" dirty="0">
                <a:solidFill>
                  <a:srgbClr val="002060"/>
                </a:solidFill>
                <a:latin typeface="+mn-lt"/>
              </a:rPr>
              <a:t> </a:t>
            </a:r>
            <a:r>
              <a:rPr lang="ru-RU" dirty="0" err="1">
                <a:solidFill>
                  <a:srgbClr val="002060"/>
                </a:solidFill>
                <a:latin typeface="+mn-lt"/>
              </a:rPr>
              <a:t>екенін</a:t>
            </a:r>
            <a:r>
              <a:rPr lang="ru-RU" dirty="0">
                <a:solidFill>
                  <a:srgbClr val="002060"/>
                </a:solidFill>
                <a:latin typeface="+mn-lt"/>
              </a:rPr>
              <a:t> </a:t>
            </a:r>
            <a:r>
              <a:rPr lang="ru-RU" dirty="0" err="1">
                <a:solidFill>
                  <a:srgbClr val="002060"/>
                </a:solidFill>
                <a:latin typeface="+mn-lt"/>
              </a:rPr>
              <a:t>мойындау</a:t>
            </a:r>
            <a:endParaRPr lang="ru-RU" dirty="0">
              <a:latin typeface="+mn-lt"/>
            </a:endParaRPr>
          </a:p>
          <a:p>
            <a:pPr>
              <a:lnSpc>
                <a:spcPts val="1900"/>
              </a:lnSpc>
              <a:spcBef>
                <a:spcPts val="0"/>
              </a:spcBef>
            </a:pPr>
            <a:endParaRPr lang="en-US" dirty="0">
              <a:latin typeface="+mn-lt"/>
            </a:endParaRPr>
          </a:p>
        </p:txBody>
      </p:sp>
    </p:spTree>
    <p:extLst>
      <p:ext uri="{BB962C8B-B14F-4D97-AF65-F5344CB8AC3E}">
        <p14:creationId xmlns:p14="http://schemas.microsoft.com/office/powerpoint/2010/main" val="423759831"/>
      </p:ext>
    </p:extLst>
  </p:cSld>
  <p:clrMapOvr>
    <a:masterClrMapping/>
  </p:clrMapOvr>
  <p:transition advTm="2000">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вал 4"/>
          <p:cNvSpPr/>
          <p:nvPr/>
        </p:nvSpPr>
        <p:spPr>
          <a:xfrm>
            <a:off x="3810000" y="1724245"/>
            <a:ext cx="4811485" cy="267358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3200" b="1" dirty="0" err="1">
                <a:solidFill>
                  <a:schemeClr val="bg1"/>
                </a:solidFill>
              </a:rPr>
              <a:t>Кибербуллингтің</a:t>
            </a:r>
            <a:r>
              <a:rPr lang="ru-RU" sz="3200" b="1" dirty="0">
                <a:solidFill>
                  <a:schemeClr val="bg1"/>
                </a:solidFill>
              </a:rPr>
              <a:t> </a:t>
            </a:r>
            <a:r>
              <a:rPr lang="ru-RU" sz="3200" b="1" dirty="0" err="1">
                <a:solidFill>
                  <a:schemeClr val="bg1"/>
                </a:solidFill>
              </a:rPr>
              <a:t>салдары</a:t>
            </a:r>
            <a:r>
              <a:rPr lang="ru-RU" sz="3200" b="1" dirty="0">
                <a:solidFill>
                  <a:schemeClr val="bg1"/>
                </a:solidFill>
              </a:rPr>
              <a:t> </a:t>
            </a:r>
            <a:r>
              <a:rPr lang="ru-RU" sz="3200" b="1" dirty="0" err="1">
                <a:solidFill>
                  <a:schemeClr val="bg1"/>
                </a:solidFill>
              </a:rPr>
              <a:t>қандай</a:t>
            </a:r>
            <a:r>
              <a:rPr lang="ru-RU" sz="3200" b="1" dirty="0">
                <a:solidFill>
                  <a:schemeClr val="bg1"/>
                </a:solidFill>
              </a:rPr>
              <a:t>?</a:t>
            </a:r>
          </a:p>
        </p:txBody>
      </p:sp>
      <p:sp>
        <p:nvSpPr>
          <p:cNvPr id="6" name="Овал 5"/>
          <p:cNvSpPr/>
          <p:nvPr/>
        </p:nvSpPr>
        <p:spPr>
          <a:xfrm>
            <a:off x="610093" y="1981622"/>
            <a:ext cx="3135085" cy="16262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err="1">
                <a:solidFill>
                  <a:schemeClr val="tx1"/>
                </a:solidFill>
              </a:rPr>
              <a:t>өздеріңді</a:t>
            </a:r>
            <a:r>
              <a:rPr lang="ru-RU" sz="2000" b="1" dirty="0">
                <a:solidFill>
                  <a:schemeClr val="tx1"/>
                </a:solidFill>
              </a:rPr>
              <a:t> </a:t>
            </a:r>
            <a:r>
              <a:rPr lang="ru-RU" sz="2000" b="1" dirty="0" err="1">
                <a:solidFill>
                  <a:schemeClr val="tx1"/>
                </a:solidFill>
              </a:rPr>
              <a:t>қысылғандай</a:t>
            </a:r>
            <a:r>
              <a:rPr lang="ru-RU" sz="2000" b="1" dirty="0">
                <a:solidFill>
                  <a:schemeClr val="tx1"/>
                </a:solidFill>
              </a:rPr>
              <a:t>, </a:t>
            </a:r>
            <a:r>
              <a:rPr lang="ru-RU" sz="2000" b="1" dirty="0" err="1">
                <a:solidFill>
                  <a:schemeClr val="tx1"/>
                </a:solidFill>
              </a:rPr>
              <a:t>ақымақтың</a:t>
            </a:r>
            <a:r>
              <a:rPr lang="ru-RU" sz="2000" b="1" dirty="0">
                <a:solidFill>
                  <a:schemeClr val="tx1"/>
                </a:solidFill>
              </a:rPr>
              <a:t> </a:t>
            </a:r>
            <a:r>
              <a:rPr lang="ru-RU" sz="2000" b="1" dirty="0" err="1">
                <a:solidFill>
                  <a:schemeClr val="tx1"/>
                </a:solidFill>
              </a:rPr>
              <a:t>күйін</a:t>
            </a:r>
            <a:r>
              <a:rPr lang="ru-RU" sz="2000" b="1" dirty="0">
                <a:solidFill>
                  <a:schemeClr val="tx1"/>
                </a:solidFill>
              </a:rPr>
              <a:t> </a:t>
            </a:r>
            <a:r>
              <a:rPr lang="ru-RU" sz="2000" b="1" dirty="0" err="1">
                <a:solidFill>
                  <a:schemeClr val="tx1"/>
                </a:solidFill>
              </a:rPr>
              <a:t>кешкендей</a:t>
            </a:r>
            <a:r>
              <a:rPr lang="ru-RU" sz="2000" b="1" dirty="0">
                <a:solidFill>
                  <a:schemeClr val="tx1"/>
                </a:solidFill>
              </a:rPr>
              <a:t> </a:t>
            </a:r>
            <a:r>
              <a:rPr lang="ru-RU" sz="2000" b="1" dirty="0" err="1">
                <a:solidFill>
                  <a:schemeClr val="tx1"/>
                </a:solidFill>
              </a:rPr>
              <a:t>сезіну</a:t>
            </a:r>
            <a:endParaRPr lang="ru-RU" sz="2000" b="1" dirty="0"/>
          </a:p>
        </p:txBody>
      </p:sp>
      <p:sp>
        <p:nvSpPr>
          <p:cNvPr id="7" name="Овал 6"/>
          <p:cNvSpPr/>
          <p:nvPr/>
        </p:nvSpPr>
        <p:spPr>
          <a:xfrm>
            <a:off x="7648688" y="4086651"/>
            <a:ext cx="3735977" cy="1102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a:t>бас </a:t>
            </a:r>
            <a:r>
              <a:rPr lang="ru-RU" sz="2000" b="1" dirty="0" err="1"/>
              <a:t>ауыру</a:t>
            </a:r>
            <a:endParaRPr lang="ru-RU" sz="2000" b="1" dirty="0"/>
          </a:p>
        </p:txBody>
      </p:sp>
      <p:sp>
        <p:nvSpPr>
          <p:cNvPr id="8" name="Овал 7"/>
          <p:cNvSpPr/>
          <p:nvPr/>
        </p:nvSpPr>
        <p:spPr>
          <a:xfrm>
            <a:off x="1744781" y="337929"/>
            <a:ext cx="2812869" cy="138631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rPr>
              <a:t>өздеріңді</a:t>
            </a:r>
            <a:r>
              <a:rPr lang="ru-RU" sz="2000" b="1" dirty="0">
                <a:solidFill>
                  <a:schemeClr val="tx1"/>
                </a:solidFill>
              </a:rPr>
              <a:t> </a:t>
            </a:r>
            <a:r>
              <a:rPr lang="ru-RU" sz="2000" b="1" dirty="0" err="1">
                <a:solidFill>
                  <a:schemeClr val="tx1"/>
                </a:solidFill>
              </a:rPr>
              <a:t>көңіліңіз</a:t>
            </a:r>
            <a:r>
              <a:rPr lang="ru-RU" sz="2000" b="1" dirty="0">
                <a:solidFill>
                  <a:schemeClr val="tx1"/>
                </a:solidFill>
              </a:rPr>
              <a:t> </a:t>
            </a:r>
            <a:r>
              <a:rPr lang="ru-RU" sz="2000" b="1" dirty="0" err="1">
                <a:solidFill>
                  <a:schemeClr val="tx1"/>
                </a:solidFill>
              </a:rPr>
              <a:t>қалғандай</a:t>
            </a:r>
            <a:r>
              <a:rPr lang="ru-RU" sz="2000" b="1" dirty="0">
                <a:solidFill>
                  <a:schemeClr val="tx1"/>
                </a:solidFill>
              </a:rPr>
              <a:t> </a:t>
            </a:r>
            <a:r>
              <a:rPr lang="ru-RU" sz="2000" b="1" dirty="0" err="1">
                <a:solidFill>
                  <a:schemeClr val="tx1"/>
                </a:solidFill>
              </a:rPr>
              <a:t>сезіну</a:t>
            </a:r>
            <a:endParaRPr lang="ru-RU" sz="2000" b="1" dirty="0">
              <a:solidFill>
                <a:schemeClr val="tx1"/>
              </a:solidFill>
            </a:endParaRPr>
          </a:p>
        </p:txBody>
      </p:sp>
      <p:sp>
        <p:nvSpPr>
          <p:cNvPr id="9" name="Овал 8"/>
          <p:cNvSpPr/>
          <p:nvPr/>
        </p:nvSpPr>
        <p:spPr>
          <a:xfrm>
            <a:off x="1337654" y="4118345"/>
            <a:ext cx="3627121" cy="1102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err="1"/>
              <a:t>сүйікті</a:t>
            </a:r>
            <a:r>
              <a:rPr lang="ru-RU" sz="2000" b="1" dirty="0"/>
              <a:t> </a:t>
            </a:r>
            <a:r>
              <a:rPr lang="ru-RU" sz="2000" b="1" dirty="0" err="1"/>
              <a:t>істерге</a:t>
            </a:r>
            <a:r>
              <a:rPr lang="ru-RU" sz="2000" b="1" dirty="0"/>
              <a:t> </a:t>
            </a:r>
            <a:r>
              <a:rPr lang="ru-RU" sz="2000" b="1" dirty="0" err="1"/>
              <a:t>қызығушылықты</a:t>
            </a:r>
            <a:r>
              <a:rPr lang="ru-RU" sz="2000" b="1" dirty="0"/>
              <a:t> </a:t>
            </a:r>
            <a:r>
              <a:rPr lang="ru-RU" sz="2000" b="1" dirty="0" err="1"/>
              <a:t>жоғалту</a:t>
            </a:r>
            <a:endParaRPr lang="ru-RU" sz="2000" b="1" dirty="0"/>
          </a:p>
        </p:txBody>
      </p:sp>
      <p:sp>
        <p:nvSpPr>
          <p:cNvPr id="10" name="Овал 9"/>
          <p:cNvSpPr/>
          <p:nvPr/>
        </p:nvSpPr>
        <p:spPr>
          <a:xfrm>
            <a:off x="8679076" y="2389627"/>
            <a:ext cx="3204754" cy="11027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000" b="1" dirty="0" err="1">
                <a:solidFill>
                  <a:schemeClr val="tx1"/>
                </a:solidFill>
              </a:rPr>
              <a:t>іш</a:t>
            </a:r>
            <a:r>
              <a:rPr lang="ru-RU" sz="2000" b="1" dirty="0">
                <a:solidFill>
                  <a:schemeClr val="tx1"/>
                </a:solidFill>
              </a:rPr>
              <a:t> </a:t>
            </a:r>
            <a:r>
              <a:rPr lang="ru-RU" sz="2000" b="1" dirty="0" err="1">
                <a:solidFill>
                  <a:schemeClr val="tx1"/>
                </a:solidFill>
              </a:rPr>
              <a:t>ауыру</a:t>
            </a:r>
            <a:endParaRPr lang="ru-RU" sz="2000" b="1" dirty="0">
              <a:solidFill>
                <a:schemeClr val="tx1"/>
              </a:solidFill>
            </a:endParaRPr>
          </a:p>
        </p:txBody>
      </p:sp>
      <p:sp>
        <p:nvSpPr>
          <p:cNvPr id="11" name="Овал 10"/>
          <p:cNvSpPr/>
          <p:nvPr/>
        </p:nvSpPr>
        <p:spPr>
          <a:xfrm>
            <a:off x="5053042" y="129092"/>
            <a:ext cx="2908663" cy="110275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rPr>
              <a:t>ұялу</a:t>
            </a:r>
            <a:endParaRPr lang="ru-RU" sz="2000" b="1" dirty="0">
              <a:solidFill>
                <a:schemeClr val="tx1"/>
              </a:solidFill>
            </a:endParaRPr>
          </a:p>
        </p:txBody>
      </p:sp>
      <p:sp>
        <p:nvSpPr>
          <p:cNvPr id="12" name="Овал 11"/>
          <p:cNvSpPr/>
          <p:nvPr/>
        </p:nvSpPr>
        <p:spPr>
          <a:xfrm>
            <a:off x="8269756" y="878870"/>
            <a:ext cx="3004558" cy="1102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err="1"/>
              <a:t>шаршау</a:t>
            </a:r>
            <a:r>
              <a:rPr lang="ru-RU" sz="2000" b="1" dirty="0"/>
              <a:t> (</a:t>
            </a:r>
            <a:r>
              <a:rPr lang="ru-RU" sz="2000" b="1" dirty="0" err="1"/>
              <a:t>ұйқыдан</a:t>
            </a:r>
            <a:r>
              <a:rPr lang="ru-RU" sz="2000" b="1" dirty="0"/>
              <a:t> </a:t>
            </a:r>
            <a:r>
              <a:rPr lang="ru-RU" sz="2000" b="1" dirty="0" err="1"/>
              <a:t>айырылу</a:t>
            </a:r>
            <a:r>
              <a:rPr lang="ru-RU" sz="2000" b="1" dirty="0"/>
              <a:t>)</a:t>
            </a:r>
          </a:p>
        </p:txBody>
      </p:sp>
      <p:pic>
        <p:nvPicPr>
          <p:cNvPr id="14" name="Рисунок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95192" y="4651728"/>
            <a:ext cx="2206272" cy="2206272"/>
          </a:xfrm>
          <a:prstGeom prst="rect">
            <a:avLst/>
          </a:prstGeom>
          <a:ln>
            <a:noFill/>
          </a:ln>
          <a:effectLst>
            <a:glow>
              <a:schemeClr val="accent1">
                <a:lumMod val="20000"/>
                <a:lumOff val="80000"/>
                <a:alpha val="44000"/>
              </a:schemeClr>
            </a:glow>
            <a:softEdge rad="88900"/>
          </a:effectLst>
        </p:spPr>
      </p:pic>
    </p:spTree>
  </p:cSld>
  <p:clrMapOvr>
    <a:masterClrMapping/>
  </p:clrMapOvr>
  <p:transition advTm="2000">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810882" y="391392"/>
            <a:ext cx="6366296" cy="4315803"/>
          </a:xfrm>
          <a:prstGeom prst="flowChartMagneticTap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i="1" dirty="0" err="1">
                <a:solidFill>
                  <a:srgbClr val="0070C0"/>
                </a:solidFill>
              </a:rPr>
              <a:t>Егер</a:t>
            </a:r>
            <a:r>
              <a:rPr lang="ru-RU" sz="3200" b="1" i="1" dirty="0">
                <a:solidFill>
                  <a:srgbClr val="0070C0"/>
                </a:solidFill>
              </a:rPr>
              <a:t> </a:t>
            </a:r>
            <a:r>
              <a:rPr lang="ru-RU" sz="3200" b="1" i="1" dirty="0" err="1">
                <a:solidFill>
                  <a:srgbClr val="0070C0"/>
                </a:solidFill>
              </a:rPr>
              <a:t>мені</a:t>
            </a:r>
            <a:r>
              <a:rPr lang="ru-RU" sz="3200" b="1" i="1" dirty="0">
                <a:solidFill>
                  <a:srgbClr val="0070C0"/>
                </a:solidFill>
              </a:rPr>
              <a:t> </a:t>
            </a:r>
            <a:r>
              <a:rPr lang="ru-RU" sz="3200" b="1" i="1" dirty="0" err="1">
                <a:solidFill>
                  <a:srgbClr val="0070C0"/>
                </a:solidFill>
              </a:rPr>
              <a:t>біреу</a:t>
            </a:r>
            <a:r>
              <a:rPr lang="ru-RU" sz="3200" b="1" i="1" dirty="0">
                <a:solidFill>
                  <a:srgbClr val="0070C0"/>
                </a:solidFill>
              </a:rPr>
              <a:t> онлайн </a:t>
            </a:r>
            <a:r>
              <a:rPr lang="ru-RU" sz="3200" b="1" i="1" dirty="0" err="1">
                <a:solidFill>
                  <a:srgbClr val="0070C0"/>
                </a:solidFill>
              </a:rPr>
              <a:t>қорқытып</a:t>
            </a:r>
            <a:r>
              <a:rPr lang="ru-RU" sz="3200" b="1" i="1" dirty="0">
                <a:solidFill>
                  <a:srgbClr val="0070C0"/>
                </a:solidFill>
              </a:rPr>
              <a:t> </a:t>
            </a:r>
            <a:r>
              <a:rPr lang="ru-RU" sz="3200" b="1" i="1" dirty="0" err="1">
                <a:solidFill>
                  <a:srgbClr val="0070C0"/>
                </a:solidFill>
              </a:rPr>
              <a:t>жатса</a:t>
            </a:r>
            <a:r>
              <a:rPr lang="ru-RU" sz="3200" b="1" i="1" dirty="0">
                <a:solidFill>
                  <a:srgbClr val="0070C0"/>
                </a:solidFill>
              </a:rPr>
              <a:t>, </a:t>
            </a:r>
            <a:r>
              <a:rPr lang="ru-RU" sz="3200" b="1" i="1" dirty="0" err="1">
                <a:solidFill>
                  <a:srgbClr val="0070C0"/>
                </a:solidFill>
              </a:rPr>
              <a:t>кімге</a:t>
            </a:r>
            <a:r>
              <a:rPr lang="ru-RU" sz="3200" b="1" i="1" dirty="0">
                <a:solidFill>
                  <a:srgbClr val="0070C0"/>
                </a:solidFill>
              </a:rPr>
              <a:t> </a:t>
            </a:r>
            <a:r>
              <a:rPr lang="ru-RU" sz="3200" b="1" i="1" dirty="0" err="1">
                <a:solidFill>
                  <a:srgbClr val="0070C0"/>
                </a:solidFill>
              </a:rPr>
              <a:t>айтуым</a:t>
            </a:r>
            <a:r>
              <a:rPr lang="ru-RU" sz="3200" b="1" i="1" dirty="0">
                <a:solidFill>
                  <a:srgbClr val="0070C0"/>
                </a:solidFill>
              </a:rPr>
              <a:t> </a:t>
            </a:r>
            <a:r>
              <a:rPr lang="ru-RU" sz="3200" b="1" i="1" dirty="0" err="1">
                <a:solidFill>
                  <a:srgbClr val="0070C0"/>
                </a:solidFill>
              </a:rPr>
              <a:t>керек</a:t>
            </a:r>
            <a:r>
              <a:rPr lang="ru-RU" sz="3200" b="1" i="1" dirty="0">
                <a:solidFill>
                  <a:srgbClr val="0070C0"/>
                </a:solidFill>
              </a:rPr>
              <a:t>? Осы </a:t>
            </a:r>
            <a:r>
              <a:rPr lang="ru-RU" sz="3200" b="1" i="1" dirty="0" err="1">
                <a:solidFill>
                  <a:srgbClr val="0070C0"/>
                </a:solidFill>
              </a:rPr>
              <a:t>туралы</a:t>
            </a:r>
            <a:r>
              <a:rPr lang="ru-RU" sz="3200" b="1" i="1" dirty="0">
                <a:solidFill>
                  <a:srgbClr val="0070C0"/>
                </a:solidFill>
              </a:rPr>
              <a:t> </a:t>
            </a:r>
            <a:r>
              <a:rPr lang="ru-RU" sz="3200" b="1" i="1" dirty="0" err="1">
                <a:solidFill>
                  <a:srgbClr val="0070C0"/>
                </a:solidFill>
              </a:rPr>
              <a:t>айту</a:t>
            </a:r>
            <a:r>
              <a:rPr lang="ru-RU" sz="3200" b="1" i="1" dirty="0">
                <a:solidFill>
                  <a:srgbClr val="0070C0"/>
                </a:solidFill>
              </a:rPr>
              <a:t> неге </a:t>
            </a:r>
            <a:r>
              <a:rPr lang="ru-RU" sz="3200" b="1" i="1" dirty="0" err="1">
                <a:solidFill>
                  <a:srgbClr val="0070C0"/>
                </a:solidFill>
              </a:rPr>
              <a:t>соншалық</a:t>
            </a:r>
            <a:r>
              <a:rPr lang="ru-RU" sz="3200" b="1" i="1" dirty="0">
                <a:solidFill>
                  <a:srgbClr val="0070C0"/>
                </a:solidFill>
              </a:rPr>
              <a:t> </a:t>
            </a:r>
            <a:r>
              <a:rPr lang="ru-RU" sz="3200" b="1" i="1" dirty="0" err="1">
                <a:solidFill>
                  <a:srgbClr val="0070C0"/>
                </a:solidFill>
              </a:rPr>
              <a:t>маңызды</a:t>
            </a:r>
            <a:r>
              <a:rPr lang="ru-RU" sz="3200" b="1" i="1" dirty="0">
                <a:solidFill>
                  <a:srgbClr val="0070C0"/>
                </a:solidFill>
              </a:rPr>
              <a:t>?</a:t>
            </a:r>
            <a:endParaRPr lang="ru-RU" sz="2800" b="1" dirty="0">
              <a:solidFill>
                <a:srgbClr val="0070C0"/>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789" y="1628196"/>
            <a:ext cx="4507412" cy="4556944"/>
          </a:xfrm>
          <a:prstGeom prst="rect">
            <a:avLst/>
          </a:prstGeom>
          <a:ln>
            <a:noFill/>
          </a:ln>
          <a:effectLst>
            <a:softEdge rad="112500"/>
          </a:effectLst>
        </p:spPr>
      </p:pic>
    </p:spTree>
  </p:cSld>
  <p:clrMapOvr>
    <a:masterClrMapping/>
  </p:clrMapOvr>
  <p:transition advTm="2000">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2344949" y="91642"/>
            <a:ext cx="8334107" cy="6270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b="1" dirty="0" err="1">
                <a:solidFill>
                  <a:srgbClr val="2F5597"/>
                </a:solidFill>
              </a:rPr>
              <a:t>Кеңестер</a:t>
            </a:r>
            <a:r>
              <a:rPr lang="ru-RU" sz="3200" b="1" dirty="0">
                <a:solidFill>
                  <a:srgbClr val="2F5597"/>
                </a:solidFill>
              </a:rPr>
              <a:t>: </a:t>
            </a:r>
            <a:r>
              <a:rPr lang="ru-RU" sz="3200" b="1" dirty="0" err="1">
                <a:solidFill>
                  <a:srgbClr val="2F5597"/>
                </a:solidFill>
              </a:rPr>
              <a:t>қайдан</a:t>
            </a:r>
            <a:r>
              <a:rPr lang="ru-RU" sz="3200" b="1" dirty="0">
                <a:solidFill>
                  <a:srgbClr val="2F5597"/>
                </a:solidFill>
              </a:rPr>
              <a:t> </a:t>
            </a:r>
            <a:r>
              <a:rPr lang="ru-RU" sz="3200" b="1" dirty="0" err="1">
                <a:solidFill>
                  <a:srgbClr val="2F5597"/>
                </a:solidFill>
              </a:rPr>
              <a:t>көмек</a:t>
            </a:r>
            <a:r>
              <a:rPr lang="ru-RU" sz="3200" b="1" dirty="0">
                <a:solidFill>
                  <a:srgbClr val="2F5597"/>
                </a:solidFill>
              </a:rPr>
              <a:t> </a:t>
            </a:r>
            <a:r>
              <a:rPr lang="ru-RU" sz="3200" b="1" dirty="0" err="1">
                <a:solidFill>
                  <a:srgbClr val="2F5597"/>
                </a:solidFill>
              </a:rPr>
              <a:t>алуға</a:t>
            </a:r>
            <a:r>
              <a:rPr lang="ru-RU" sz="3200" b="1" dirty="0">
                <a:solidFill>
                  <a:srgbClr val="2F5597"/>
                </a:solidFill>
              </a:rPr>
              <a:t> </a:t>
            </a:r>
            <a:r>
              <a:rPr lang="ru-RU" sz="3200" b="1" dirty="0" err="1">
                <a:solidFill>
                  <a:srgbClr val="2F5597"/>
                </a:solidFill>
              </a:rPr>
              <a:t>болады</a:t>
            </a:r>
            <a:r>
              <a:rPr lang="ru-RU" sz="3200" b="1" dirty="0">
                <a:solidFill>
                  <a:srgbClr val="2F5597"/>
                </a:solidFill>
              </a:rPr>
              <a:t>?</a:t>
            </a:r>
          </a:p>
        </p:txBody>
      </p:sp>
      <p:sp>
        <p:nvSpPr>
          <p:cNvPr id="7" name="Прямоугольник 6"/>
          <p:cNvSpPr/>
          <p:nvPr/>
        </p:nvSpPr>
        <p:spPr>
          <a:xfrm>
            <a:off x="1446919" y="951796"/>
            <a:ext cx="7230954"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ru-RU" sz="2000" b="1" dirty="0">
                <a:solidFill>
                  <a:srgbClr val="002060"/>
                </a:solidFill>
              </a:rPr>
              <a:t>ЕГЕР БІРЕУ СЕНДЕРДІ КЕЛЕМЕЖДЕП ЖАТЫР ДЕП ОЙЛАСАҢДАР</a:t>
            </a:r>
            <a:r>
              <a:rPr lang="kk-KZ" sz="2000" b="1" dirty="0">
                <a:solidFill>
                  <a:srgbClr val="002060"/>
                </a:solidFill>
              </a:rPr>
              <a:t>:</a:t>
            </a:r>
            <a:endParaRPr lang="ru-RU" sz="2000" b="1" dirty="0">
              <a:solidFill>
                <a:srgbClr val="002060"/>
              </a:solidFill>
            </a:endParaRPr>
          </a:p>
        </p:txBody>
      </p:sp>
      <p:sp>
        <p:nvSpPr>
          <p:cNvPr id="8" name="Блок-схема: сохраненные данные 7"/>
          <p:cNvSpPr/>
          <p:nvPr/>
        </p:nvSpPr>
        <p:spPr>
          <a:xfrm>
            <a:off x="103518" y="1556627"/>
            <a:ext cx="4141911" cy="1754326"/>
          </a:xfrm>
          <a:prstGeom prst="flowChartOnlineStorage">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err="1">
                <a:solidFill>
                  <a:srgbClr val="002060"/>
                </a:solidFill>
              </a:rPr>
              <a:t>Өздерің</a:t>
            </a:r>
            <a:r>
              <a:rPr lang="ru-RU" b="1" dirty="0">
                <a:solidFill>
                  <a:srgbClr val="002060"/>
                </a:solidFill>
              </a:rPr>
              <a:t> </a:t>
            </a:r>
            <a:r>
              <a:rPr lang="ru-RU" b="1" dirty="0" err="1">
                <a:solidFill>
                  <a:srgbClr val="002060"/>
                </a:solidFill>
              </a:rPr>
              <a:t>сенетін</a:t>
            </a:r>
            <a:r>
              <a:rPr lang="ru-RU" b="1" dirty="0">
                <a:solidFill>
                  <a:srgbClr val="002060"/>
                </a:solidFill>
              </a:rPr>
              <a:t> </a:t>
            </a:r>
            <a:r>
              <a:rPr lang="ru-RU" b="1" dirty="0" err="1">
                <a:solidFill>
                  <a:srgbClr val="002060"/>
                </a:solidFill>
              </a:rPr>
              <a:t>адамнан</a:t>
            </a:r>
            <a:r>
              <a:rPr lang="ru-RU" b="1" dirty="0">
                <a:solidFill>
                  <a:srgbClr val="002060"/>
                </a:solidFill>
              </a:rPr>
              <a:t>, </a:t>
            </a:r>
            <a:r>
              <a:rPr lang="ru-RU" b="1" dirty="0" err="1">
                <a:solidFill>
                  <a:srgbClr val="002060"/>
                </a:solidFill>
              </a:rPr>
              <a:t>мысалы</a:t>
            </a:r>
            <a:r>
              <a:rPr lang="ru-RU" b="1" dirty="0">
                <a:solidFill>
                  <a:srgbClr val="002060"/>
                </a:solidFill>
              </a:rPr>
              <a:t>, </a:t>
            </a:r>
            <a:r>
              <a:rPr lang="ru-RU" b="1" dirty="0" err="1">
                <a:solidFill>
                  <a:srgbClr val="002060"/>
                </a:solidFill>
              </a:rPr>
              <a:t>ата-аналарыңнан</a:t>
            </a:r>
            <a:r>
              <a:rPr lang="ru-RU" b="1" dirty="0">
                <a:solidFill>
                  <a:srgbClr val="002060"/>
                </a:solidFill>
              </a:rPr>
              <a:t>, </a:t>
            </a:r>
            <a:r>
              <a:rPr lang="ru-RU" b="1" dirty="0" err="1">
                <a:solidFill>
                  <a:srgbClr val="002060"/>
                </a:solidFill>
              </a:rPr>
              <a:t>жақын</a:t>
            </a:r>
            <a:r>
              <a:rPr lang="ru-RU" b="1" dirty="0">
                <a:solidFill>
                  <a:srgbClr val="002060"/>
                </a:solidFill>
              </a:rPr>
              <a:t> </a:t>
            </a:r>
            <a:r>
              <a:rPr lang="ru-RU" b="1" dirty="0" err="1">
                <a:solidFill>
                  <a:srgbClr val="002060"/>
                </a:solidFill>
              </a:rPr>
              <a:t>отбасы</a:t>
            </a:r>
            <a:r>
              <a:rPr lang="ru-RU" b="1" dirty="0">
                <a:solidFill>
                  <a:srgbClr val="002060"/>
                </a:solidFill>
              </a:rPr>
              <a:t> </a:t>
            </a:r>
            <a:r>
              <a:rPr lang="ru-RU" b="1" dirty="0" err="1">
                <a:solidFill>
                  <a:srgbClr val="002060"/>
                </a:solidFill>
              </a:rPr>
              <a:t>мүшесінен</a:t>
            </a:r>
            <a:r>
              <a:rPr lang="ru-RU" b="1" dirty="0">
                <a:solidFill>
                  <a:srgbClr val="002060"/>
                </a:solidFill>
              </a:rPr>
              <a:t> немесе </a:t>
            </a:r>
            <a:r>
              <a:rPr lang="ru-RU" b="1" dirty="0" err="1">
                <a:solidFill>
                  <a:srgbClr val="002060"/>
                </a:solidFill>
              </a:rPr>
              <a:t>басқа</a:t>
            </a:r>
            <a:r>
              <a:rPr lang="ru-RU" b="1" dirty="0">
                <a:solidFill>
                  <a:srgbClr val="002060"/>
                </a:solidFill>
              </a:rPr>
              <a:t> </a:t>
            </a:r>
            <a:r>
              <a:rPr lang="ru-RU" b="1" dirty="0" err="1">
                <a:solidFill>
                  <a:srgbClr val="002060"/>
                </a:solidFill>
              </a:rPr>
              <a:t>бір</a:t>
            </a:r>
            <a:r>
              <a:rPr lang="ru-RU" b="1" dirty="0">
                <a:solidFill>
                  <a:srgbClr val="002060"/>
                </a:solidFill>
              </a:rPr>
              <a:t> </a:t>
            </a:r>
            <a:r>
              <a:rPr lang="ru-RU" b="1" dirty="0" err="1">
                <a:solidFill>
                  <a:srgbClr val="002060"/>
                </a:solidFill>
              </a:rPr>
              <a:t>ересек</a:t>
            </a:r>
            <a:r>
              <a:rPr lang="ru-RU" b="1" dirty="0">
                <a:solidFill>
                  <a:srgbClr val="002060"/>
                </a:solidFill>
              </a:rPr>
              <a:t> </a:t>
            </a:r>
            <a:r>
              <a:rPr lang="ru-RU" b="1" dirty="0" err="1">
                <a:solidFill>
                  <a:srgbClr val="002060"/>
                </a:solidFill>
              </a:rPr>
              <a:t>адамнан</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сұраңдар</a:t>
            </a:r>
            <a:endParaRPr lang="ru-RU" dirty="0">
              <a:solidFill>
                <a:srgbClr val="002060"/>
              </a:solidFill>
            </a:endParaRPr>
          </a:p>
        </p:txBody>
      </p:sp>
      <p:sp>
        <p:nvSpPr>
          <p:cNvPr id="13" name="TextBox 12"/>
          <p:cNvSpPr txBox="1"/>
          <p:nvPr/>
        </p:nvSpPr>
        <p:spPr>
          <a:xfrm>
            <a:off x="8191684" y="1493307"/>
            <a:ext cx="3896798" cy="1754326"/>
          </a:xfrm>
          <a:prstGeom prst="flowChartOnlineStorage">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b="1" dirty="0" err="1">
                <a:solidFill>
                  <a:srgbClr val="002060"/>
                </a:solidFill>
              </a:rPr>
              <a:t>Мектепте</a:t>
            </a:r>
            <a:r>
              <a:rPr lang="ru-RU" b="1" dirty="0">
                <a:solidFill>
                  <a:srgbClr val="002060"/>
                </a:solidFill>
              </a:rPr>
              <a:t> </a:t>
            </a:r>
            <a:r>
              <a:rPr lang="ru-RU" b="1" dirty="0" err="1">
                <a:solidFill>
                  <a:srgbClr val="002060"/>
                </a:solidFill>
              </a:rPr>
              <a:t>психологтан</a:t>
            </a:r>
            <a:r>
              <a:rPr lang="ru-RU" b="1" dirty="0">
                <a:solidFill>
                  <a:srgbClr val="002060"/>
                </a:solidFill>
              </a:rPr>
              <a:t>, спорт </a:t>
            </a:r>
            <a:r>
              <a:rPr lang="ru-RU" b="1" dirty="0" err="1">
                <a:solidFill>
                  <a:srgbClr val="002060"/>
                </a:solidFill>
              </a:rPr>
              <a:t>жаттықтырушысынан</a:t>
            </a:r>
            <a:r>
              <a:rPr lang="ru-RU" b="1" dirty="0">
                <a:solidFill>
                  <a:srgbClr val="002060"/>
                </a:solidFill>
              </a:rPr>
              <a:t> немесе </a:t>
            </a:r>
            <a:r>
              <a:rPr lang="ru-RU" b="1" dirty="0" err="1">
                <a:solidFill>
                  <a:srgbClr val="002060"/>
                </a:solidFill>
              </a:rPr>
              <a:t>сүйікті</a:t>
            </a:r>
            <a:r>
              <a:rPr lang="ru-RU" b="1" dirty="0">
                <a:solidFill>
                  <a:srgbClr val="002060"/>
                </a:solidFill>
              </a:rPr>
              <a:t> </a:t>
            </a:r>
            <a:r>
              <a:rPr lang="ru-RU" b="1" dirty="0" err="1">
                <a:solidFill>
                  <a:srgbClr val="002060"/>
                </a:solidFill>
              </a:rPr>
              <a:t>мұғаліміңнен</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сұраңдар</a:t>
            </a:r>
            <a:endParaRPr lang="ru-RU" b="1" dirty="0">
              <a:solidFill>
                <a:srgbClr val="002060"/>
              </a:solidFill>
            </a:endParaRPr>
          </a:p>
        </p:txBody>
      </p:sp>
      <p:sp>
        <p:nvSpPr>
          <p:cNvPr id="14" name="Блок-схема: сохраненные данные 13"/>
          <p:cNvSpPr/>
          <p:nvPr/>
        </p:nvSpPr>
        <p:spPr>
          <a:xfrm>
            <a:off x="235786" y="3640890"/>
            <a:ext cx="3867515" cy="1477328"/>
          </a:xfrm>
          <a:prstGeom prst="flowChartOnlineStorage">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b="1" dirty="0" err="1">
                <a:solidFill>
                  <a:srgbClr val="002060"/>
                </a:solidFill>
              </a:rPr>
              <a:t>Егер</a:t>
            </a:r>
            <a:r>
              <a:rPr lang="ru-RU" b="1" dirty="0">
                <a:solidFill>
                  <a:srgbClr val="002060"/>
                </a:solidFill>
              </a:rPr>
              <a:t> </a:t>
            </a:r>
            <a:r>
              <a:rPr lang="ru-RU" b="1" dirty="0" err="1">
                <a:solidFill>
                  <a:srgbClr val="002060"/>
                </a:solidFill>
              </a:rPr>
              <a:t>келемеждеу</a:t>
            </a:r>
            <a:r>
              <a:rPr lang="ru-RU" b="1" dirty="0">
                <a:solidFill>
                  <a:srgbClr val="002060"/>
                </a:solidFill>
              </a:rPr>
              <a:t>/ </a:t>
            </a:r>
            <a:r>
              <a:rPr lang="ru-RU" b="1" dirty="0" err="1">
                <a:solidFill>
                  <a:srgbClr val="002060"/>
                </a:solidFill>
              </a:rPr>
              <a:t>буллинг</a:t>
            </a:r>
            <a:r>
              <a:rPr lang="ru-RU" b="1" dirty="0">
                <a:solidFill>
                  <a:srgbClr val="002060"/>
                </a:solidFill>
              </a:rPr>
              <a:t> </a:t>
            </a:r>
            <a:r>
              <a:rPr lang="ru-RU" b="1" dirty="0" err="1">
                <a:solidFill>
                  <a:srgbClr val="002060"/>
                </a:solidFill>
              </a:rPr>
              <a:t>әлеуметтік</a:t>
            </a:r>
            <a:r>
              <a:rPr lang="ru-RU" b="1" dirty="0">
                <a:solidFill>
                  <a:srgbClr val="002060"/>
                </a:solidFill>
              </a:rPr>
              <a:t> </a:t>
            </a:r>
            <a:r>
              <a:rPr lang="ru-RU" b="1" dirty="0" err="1">
                <a:solidFill>
                  <a:srgbClr val="002060"/>
                </a:solidFill>
              </a:rPr>
              <a:t>желілерде</a:t>
            </a:r>
            <a:r>
              <a:rPr lang="ru-RU" b="1" dirty="0">
                <a:solidFill>
                  <a:srgbClr val="002060"/>
                </a:solidFill>
              </a:rPr>
              <a:t> </a:t>
            </a:r>
            <a:r>
              <a:rPr lang="ru-RU" b="1" dirty="0" err="1">
                <a:solidFill>
                  <a:srgbClr val="002060"/>
                </a:solidFill>
              </a:rPr>
              <a:t>болып</a:t>
            </a:r>
            <a:r>
              <a:rPr lang="ru-RU" b="1" dirty="0">
                <a:solidFill>
                  <a:srgbClr val="002060"/>
                </a:solidFill>
              </a:rPr>
              <a:t> </a:t>
            </a:r>
            <a:r>
              <a:rPr lang="ru-RU" b="1" dirty="0" err="1">
                <a:solidFill>
                  <a:srgbClr val="002060"/>
                </a:solidFill>
              </a:rPr>
              <a:t>жатса</a:t>
            </a:r>
            <a:r>
              <a:rPr lang="ru-RU" b="1" dirty="0">
                <a:solidFill>
                  <a:srgbClr val="002060"/>
                </a:solidFill>
              </a:rPr>
              <a:t>, </a:t>
            </a:r>
            <a:r>
              <a:rPr lang="ru-RU" b="1" dirty="0" err="1">
                <a:solidFill>
                  <a:srgbClr val="002060"/>
                </a:solidFill>
              </a:rPr>
              <a:t>бұзақыны</a:t>
            </a:r>
            <a:r>
              <a:rPr lang="ru-RU" b="1" dirty="0">
                <a:solidFill>
                  <a:srgbClr val="002060"/>
                </a:solidFill>
              </a:rPr>
              <a:t> </a:t>
            </a:r>
            <a:r>
              <a:rPr lang="ru-RU" b="1" dirty="0" err="1">
                <a:solidFill>
                  <a:srgbClr val="002060"/>
                </a:solidFill>
              </a:rPr>
              <a:t>бұғаттап</a:t>
            </a:r>
            <a:r>
              <a:rPr lang="ru-RU" b="1" dirty="0">
                <a:solidFill>
                  <a:srgbClr val="002060"/>
                </a:solidFill>
              </a:rPr>
              <a:t> </a:t>
            </a:r>
            <a:r>
              <a:rPr lang="ru-RU" b="1" dirty="0" err="1">
                <a:solidFill>
                  <a:srgbClr val="002060"/>
                </a:solidFill>
              </a:rPr>
              <a:t>тастаңдар</a:t>
            </a:r>
            <a:endParaRPr lang="ru-RU" b="1" dirty="0">
              <a:solidFill>
                <a:srgbClr val="002060"/>
              </a:solidFill>
            </a:endParaRPr>
          </a:p>
        </p:txBody>
      </p:sp>
      <p:sp>
        <p:nvSpPr>
          <p:cNvPr id="15" name="Блок-схема: сохраненные данные 14"/>
          <p:cNvSpPr/>
          <p:nvPr/>
        </p:nvSpPr>
        <p:spPr>
          <a:xfrm>
            <a:off x="8191684" y="3434442"/>
            <a:ext cx="4000316" cy="1754326"/>
          </a:xfrm>
          <a:prstGeom prst="flowChartOnlineStorage">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b="1" dirty="0" err="1">
                <a:solidFill>
                  <a:srgbClr val="002060"/>
                </a:solidFill>
              </a:rPr>
              <a:t>Егер</a:t>
            </a:r>
            <a:r>
              <a:rPr lang="ru-RU" b="1" dirty="0">
                <a:solidFill>
                  <a:srgbClr val="002060"/>
                </a:solidFill>
              </a:rPr>
              <a:t> </a:t>
            </a:r>
            <a:r>
              <a:rPr lang="ru-RU" b="1" dirty="0" err="1">
                <a:solidFill>
                  <a:srgbClr val="002060"/>
                </a:solidFill>
              </a:rPr>
              <a:t>сендерге</a:t>
            </a:r>
            <a:r>
              <a:rPr lang="ru-RU" b="1" dirty="0">
                <a:solidFill>
                  <a:srgbClr val="002060"/>
                </a:solidFill>
              </a:rPr>
              <a:t> </a:t>
            </a:r>
            <a:r>
              <a:rPr lang="ru-RU" b="1" dirty="0" err="1">
                <a:solidFill>
                  <a:srgbClr val="002060"/>
                </a:solidFill>
              </a:rPr>
              <a:t>тікелей</a:t>
            </a:r>
            <a:r>
              <a:rPr lang="ru-RU" b="1" dirty="0">
                <a:solidFill>
                  <a:srgbClr val="002060"/>
                </a:solidFill>
              </a:rPr>
              <a:t> </a:t>
            </a:r>
            <a:r>
              <a:rPr lang="ru-RU" b="1" dirty="0" err="1">
                <a:solidFill>
                  <a:srgbClr val="002060"/>
                </a:solidFill>
              </a:rPr>
              <a:t>қауіп</a:t>
            </a:r>
            <a:r>
              <a:rPr lang="ru-RU" b="1" dirty="0">
                <a:solidFill>
                  <a:srgbClr val="002060"/>
                </a:solidFill>
              </a:rPr>
              <a:t> </a:t>
            </a:r>
            <a:r>
              <a:rPr lang="ru-RU" b="1" dirty="0" err="1">
                <a:solidFill>
                  <a:srgbClr val="002060"/>
                </a:solidFill>
              </a:rPr>
              <a:t>төніп</a:t>
            </a:r>
            <a:r>
              <a:rPr lang="ru-RU" b="1" dirty="0">
                <a:solidFill>
                  <a:srgbClr val="002060"/>
                </a:solidFill>
              </a:rPr>
              <a:t> </a:t>
            </a:r>
            <a:r>
              <a:rPr lang="ru-RU" b="1" dirty="0" err="1">
                <a:solidFill>
                  <a:srgbClr val="002060"/>
                </a:solidFill>
              </a:rPr>
              <a:t>тұрса</a:t>
            </a:r>
            <a:r>
              <a:rPr lang="ru-RU" b="1" dirty="0">
                <a:solidFill>
                  <a:srgbClr val="002060"/>
                </a:solidFill>
              </a:rPr>
              <a:t>, </a:t>
            </a:r>
            <a:r>
              <a:rPr lang="ru-RU" b="1" dirty="0" err="1">
                <a:solidFill>
                  <a:srgbClr val="002060"/>
                </a:solidFill>
              </a:rPr>
              <a:t>полицияға</a:t>
            </a:r>
            <a:r>
              <a:rPr lang="ru-RU" b="1" dirty="0">
                <a:solidFill>
                  <a:srgbClr val="002060"/>
                </a:solidFill>
              </a:rPr>
              <a:t> немесе </a:t>
            </a:r>
            <a:r>
              <a:rPr lang="ru-RU" b="1" dirty="0" err="1">
                <a:solidFill>
                  <a:srgbClr val="002060"/>
                </a:solidFill>
              </a:rPr>
              <a:t>шұғыл</a:t>
            </a:r>
            <a:r>
              <a:rPr lang="ru-RU" b="1" dirty="0">
                <a:solidFill>
                  <a:srgbClr val="002060"/>
                </a:solidFill>
              </a:rPr>
              <a:t> </a:t>
            </a:r>
            <a:r>
              <a:rPr lang="ru-RU" b="1" dirty="0" err="1">
                <a:solidFill>
                  <a:srgbClr val="002060"/>
                </a:solidFill>
              </a:rPr>
              <a:t>көмек</a:t>
            </a:r>
            <a:r>
              <a:rPr lang="ru-RU" b="1" dirty="0">
                <a:solidFill>
                  <a:srgbClr val="002060"/>
                </a:solidFill>
              </a:rPr>
              <a:t> </a:t>
            </a:r>
            <a:r>
              <a:rPr lang="ru-RU" b="1" dirty="0" err="1">
                <a:solidFill>
                  <a:srgbClr val="002060"/>
                </a:solidFill>
              </a:rPr>
              <a:t>көрсету</a:t>
            </a:r>
            <a:r>
              <a:rPr lang="ru-RU" b="1" dirty="0">
                <a:solidFill>
                  <a:srgbClr val="002060"/>
                </a:solidFill>
              </a:rPr>
              <a:t> </a:t>
            </a:r>
            <a:r>
              <a:rPr lang="ru-RU" b="1" dirty="0" err="1">
                <a:solidFill>
                  <a:srgbClr val="002060"/>
                </a:solidFill>
              </a:rPr>
              <a:t>қызметтеріне</a:t>
            </a:r>
            <a:r>
              <a:rPr lang="ru-RU" b="1" dirty="0">
                <a:solidFill>
                  <a:srgbClr val="002060"/>
                </a:solidFill>
              </a:rPr>
              <a:t> </a:t>
            </a:r>
            <a:r>
              <a:rPr lang="ru-RU" b="1" dirty="0" err="1">
                <a:solidFill>
                  <a:srgbClr val="002060"/>
                </a:solidFill>
              </a:rPr>
              <a:t>хабарласқандарың</a:t>
            </a:r>
            <a:r>
              <a:rPr lang="ru-RU" b="1" dirty="0">
                <a:solidFill>
                  <a:srgbClr val="002060"/>
                </a:solidFill>
              </a:rPr>
              <a:t> </a:t>
            </a:r>
            <a:r>
              <a:rPr lang="ru-RU" b="1" dirty="0" err="1">
                <a:solidFill>
                  <a:srgbClr val="002060"/>
                </a:solidFill>
              </a:rPr>
              <a:t>жөн</a:t>
            </a:r>
            <a:endParaRPr lang="ru-RU" b="1" dirty="0">
              <a:solidFill>
                <a:srgbClr val="002060"/>
              </a:solidFill>
            </a:endParaRPr>
          </a:p>
        </p:txBody>
      </p:sp>
      <p:sp>
        <p:nvSpPr>
          <p:cNvPr id="16" name="Прямоугольник с двумя скругленными противолежащими углами 15"/>
          <p:cNvSpPr/>
          <p:nvPr/>
        </p:nvSpPr>
        <p:spPr>
          <a:xfrm>
            <a:off x="189781" y="5409244"/>
            <a:ext cx="11812438" cy="1259456"/>
          </a:xfrm>
          <a:prstGeom prst="round2DiagRect">
            <a:avLst/>
          </a:prstGeom>
          <a:solidFill>
            <a:schemeClr val="accent4">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err="1">
                <a:solidFill>
                  <a:srgbClr val="0070C0"/>
                </a:solidFill>
              </a:rPr>
              <a:t>Facebook</a:t>
            </a:r>
            <a:r>
              <a:rPr lang="ru-RU" sz="2000" b="1" dirty="0">
                <a:solidFill>
                  <a:srgbClr val="0070C0"/>
                </a:solidFill>
              </a:rPr>
              <a:t> / </a:t>
            </a:r>
            <a:r>
              <a:rPr lang="ru-RU" sz="2000" b="1" dirty="0" err="1">
                <a:solidFill>
                  <a:srgbClr val="6C137B"/>
                </a:solidFill>
              </a:rPr>
              <a:t>Instagram</a:t>
            </a:r>
            <a:r>
              <a:rPr lang="ru-RU" sz="2000" b="1" dirty="0">
                <a:solidFill>
                  <a:srgbClr val="6C137B"/>
                </a:solidFill>
              </a:rPr>
              <a:t>: </a:t>
            </a:r>
            <a:r>
              <a:rPr lang="ru-RU" sz="2000" b="1" dirty="0" err="1"/>
              <a:t>егер</a:t>
            </a:r>
            <a:r>
              <a:rPr lang="ru-RU" sz="2000" b="1" dirty="0"/>
              <a:t> </a:t>
            </a:r>
            <a:r>
              <a:rPr lang="ru-RU" sz="2000" b="1" dirty="0" err="1"/>
              <a:t>Интернетте</a:t>
            </a:r>
            <a:r>
              <a:rPr lang="ru-RU" sz="2000" b="1" dirty="0"/>
              <a:t> </a:t>
            </a:r>
            <a:r>
              <a:rPr lang="ru-RU" sz="2000" b="1" dirty="0" err="1"/>
              <a:t>келемежге</a:t>
            </a:r>
            <a:r>
              <a:rPr lang="ru-RU" sz="2000" b="1" dirty="0"/>
              <a:t> тап </a:t>
            </a:r>
            <a:r>
              <a:rPr lang="ru-RU" sz="2000" b="1" dirty="0" err="1"/>
              <a:t>болсаңдар</a:t>
            </a:r>
            <a:r>
              <a:rPr lang="ru-RU" sz="2000" b="1" dirty="0"/>
              <a:t>, </a:t>
            </a:r>
            <a:r>
              <a:rPr lang="ru-RU" sz="2000" b="1" dirty="0" err="1"/>
              <a:t>ата-аналарыңмен</a:t>
            </a:r>
            <a:r>
              <a:rPr lang="ru-RU" sz="2000" b="1" dirty="0"/>
              <a:t>, </a:t>
            </a:r>
            <a:r>
              <a:rPr lang="ru-RU" sz="2000" b="1" dirty="0" err="1"/>
              <a:t>мұғаліммен</a:t>
            </a:r>
            <a:r>
              <a:rPr lang="ru-RU" sz="2000" b="1" dirty="0"/>
              <a:t> немесе </a:t>
            </a:r>
            <a:r>
              <a:rPr lang="ru-RU" sz="2000" b="1" dirty="0" err="1"/>
              <a:t>өздерің</a:t>
            </a:r>
            <a:r>
              <a:rPr lang="ru-RU" sz="2000" b="1" dirty="0"/>
              <a:t> </a:t>
            </a:r>
            <a:r>
              <a:rPr lang="ru-RU" sz="2000" b="1" dirty="0" err="1"/>
              <a:t>сенім</a:t>
            </a:r>
            <a:r>
              <a:rPr lang="ru-RU" sz="2000" b="1" dirty="0"/>
              <a:t> </a:t>
            </a:r>
            <a:r>
              <a:rPr lang="ru-RU" sz="2000" b="1" dirty="0" err="1"/>
              <a:t>білдіре</a:t>
            </a:r>
            <a:r>
              <a:rPr lang="ru-RU" sz="2000" b="1" dirty="0"/>
              <a:t> </a:t>
            </a:r>
            <a:r>
              <a:rPr lang="ru-RU" sz="2000" b="1" dirty="0" err="1"/>
              <a:t>алатын</a:t>
            </a:r>
            <a:r>
              <a:rPr lang="ru-RU" sz="2000" b="1" dirty="0"/>
              <a:t> </a:t>
            </a:r>
            <a:r>
              <a:rPr lang="ru-RU" sz="2000" b="1" dirty="0" err="1"/>
              <a:t>адаммен</a:t>
            </a:r>
            <a:r>
              <a:rPr lang="ru-RU" sz="2000" b="1" dirty="0"/>
              <a:t> </a:t>
            </a:r>
            <a:r>
              <a:rPr lang="ru-RU" sz="2000" b="1" dirty="0" err="1"/>
              <a:t>сөйлесіңдер</a:t>
            </a:r>
            <a:endParaRPr lang="ru-RU" sz="2000" b="1" dirty="0"/>
          </a:p>
          <a:p>
            <a:pPr algn="ctr"/>
            <a:endParaRPr lang="ru-RU" sz="800" b="1" dirty="0"/>
          </a:p>
          <a:p>
            <a:pPr algn="ctr"/>
            <a:r>
              <a:rPr lang="ru-RU" b="1" dirty="0">
                <a:solidFill>
                  <a:srgbClr val="0070C0"/>
                </a:solidFill>
              </a:rPr>
              <a:t>FACEBOOK НЕМЕСЕ INSTAGRAM ЖЕЛІЛЕРІНДЕ КЕЗ-КЕЛГЕН КЕЛЕМЕЖ ТУРАЛЫ ТІКЕЛЕЙ ХАБАРЛАУҒА БОЛАДЫ  </a:t>
            </a:r>
          </a:p>
        </p:txBody>
      </p:sp>
      <p:pic>
        <p:nvPicPr>
          <p:cNvPr id="10" name="Рисунок 9"/>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279936" y="1934828"/>
            <a:ext cx="3911748" cy="2740689"/>
          </a:xfrm>
          <a:prstGeom prst="rect">
            <a:avLst/>
          </a:prstGeom>
          <a:ln>
            <a:noFill/>
          </a:ln>
          <a:effectLst>
            <a:softEdge rad="112500"/>
          </a:effectLst>
        </p:spPr>
      </p:pic>
    </p:spTree>
  </p:cSld>
  <p:clrMapOvr>
    <a:masterClrMapping/>
  </p:clrMapOvr>
  <p:transition advTm="2000">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Овальная выноска 5"/>
          <p:cNvSpPr/>
          <p:nvPr/>
        </p:nvSpPr>
        <p:spPr>
          <a:xfrm>
            <a:off x="1932153" y="772161"/>
            <a:ext cx="8327693" cy="4284617"/>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Мен </a:t>
            </a:r>
            <a:r>
              <a:rPr lang="ru-RU" sz="4000" b="1" i="1" dirty="0" err="1">
                <a:solidFill>
                  <a:schemeClr val="accent5">
                    <a:lumMod val="50000"/>
                  </a:schemeClr>
                </a:solidFill>
              </a:rPr>
              <a:t>кибербуллингке</a:t>
            </a:r>
            <a:r>
              <a:rPr lang="ru-RU" sz="4000" b="1" i="1" dirty="0">
                <a:solidFill>
                  <a:schemeClr val="accent5">
                    <a:lumMod val="50000"/>
                  </a:schemeClr>
                </a:solidFill>
              </a:rPr>
              <a:t> тап </a:t>
            </a:r>
            <a:r>
              <a:rPr lang="ru-RU" sz="4000" b="1" i="1" dirty="0" err="1">
                <a:solidFill>
                  <a:schemeClr val="accent5">
                    <a:lumMod val="50000"/>
                  </a:schemeClr>
                </a:solidFill>
              </a:rPr>
              <a:t>болдым</a:t>
            </a:r>
            <a:r>
              <a:rPr lang="ru-RU" sz="4000" b="1" i="1" dirty="0">
                <a:solidFill>
                  <a:schemeClr val="accent5">
                    <a:lumMod val="50000"/>
                  </a:schemeClr>
                </a:solidFill>
              </a:rPr>
              <a:t>, </a:t>
            </a:r>
            <a:r>
              <a:rPr lang="ru-RU" sz="4000" b="1" i="1" dirty="0" err="1">
                <a:solidFill>
                  <a:schemeClr val="accent5">
                    <a:lumMod val="50000"/>
                  </a:schemeClr>
                </a:solidFill>
              </a:rPr>
              <a:t>бірақ</a:t>
            </a:r>
            <a:r>
              <a:rPr lang="ru-RU" sz="4000" b="1" i="1" dirty="0">
                <a:solidFill>
                  <a:schemeClr val="accent5">
                    <a:lumMod val="50000"/>
                  </a:schemeClr>
                </a:solidFill>
              </a:rPr>
              <a:t>, </a:t>
            </a:r>
            <a:r>
              <a:rPr lang="ru-RU" sz="4000" b="1" i="1" dirty="0" err="1">
                <a:solidFill>
                  <a:schemeClr val="accent5">
                    <a:lumMod val="50000"/>
                  </a:schemeClr>
                </a:solidFill>
              </a:rPr>
              <a:t>ата-анама</a:t>
            </a:r>
            <a:r>
              <a:rPr lang="ru-RU" sz="4000" b="1" i="1" dirty="0">
                <a:solidFill>
                  <a:schemeClr val="accent5">
                    <a:lumMod val="50000"/>
                  </a:schemeClr>
                </a:solidFill>
              </a:rPr>
              <a:t> </a:t>
            </a:r>
            <a:r>
              <a:rPr lang="ru-RU" sz="4000" b="1" i="1" dirty="0" err="1">
                <a:solidFill>
                  <a:schemeClr val="accent5">
                    <a:lumMod val="50000"/>
                  </a:schemeClr>
                </a:solidFill>
              </a:rPr>
              <a:t>айтуға</a:t>
            </a:r>
            <a:r>
              <a:rPr lang="ru-RU" sz="4000" b="1" i="1" dirty="0">
                <a:solidFill>
                  <a:schemeClr val="accent5">
                    <a:lumMod val="50000"/>
                  </a:schemeClr>
                </a:solidFill>
              </a:rPr>
              <a:t> </a:t>
            </a:r>
            <a:r>
              <a:rPr lang="ru-RU" sz="4000" b="1" i="1" dirty="0" err="1">
                <a:solidFill>
                  <a:schemeClr val="accent5">
                    <a:lumMod val="50000"/>
                  </a:schemeClr>
                </a:solidFill>
              </a:rPr>
              <a:t>қорқамын</a:t>
            </a:r>
            <a:r>
              <a:rPr lang="ru-RU" sz="4000" b="1" i="1" dirty="0">
                <a:solidFill>
                  <a:schemeClr val="accent5">
                    <a:lumMod val="50000"/>
                  </a:schemeClr>
                </a:solidFill>
              </a:rPr>
              <a:t>. </a:t>
            </a:r>
            <a:r>
              <a:rPr lang="ru-RU" sz="4000" b="1" i="1" dirty="0" err="1">
                <a:solidFill>
                  <a:schemeClr val="accent5">
                    <a:lumMod val="50000"/>
                  </a:schemeClr>
                </a:solidFill>
              </a:rPr>
              <a:t>Қалай</a:t>
            </a:r>
            <a:r>
              <a:rPr lang="ru-RU" sz="4000" b="1" i="1" dirty="0">
                <a:solidFill>
                  <a:schemeClr val="accent5">
                    <a:lumMod val="50000"/>
                  </a:schemeClr>
                </a:solidFill>
              </a:rPr>
              <a:t> </a:t>
            </a:r>
            <a:r>
              <a:rPr lang="ru-RU" sz="4000" b="1" i="1" dirty="0" err="1">
                <a:solidFill>
                  <a:schemeClr val="accent5">
                    <a:lumMod val="50000"/>
                  </a:schemeClr>
                </a:solidFill>
              </a:rPr>
              <a:t>айтсам</a:t>
            </a:r>
            <a:r>
              <a:rPr lang="ru-RU" sz="4000" b="1" i="1" dirty="0">
                <a:solidFill>
                  <a:schemeClr val="accent5">
                    <a:lumMod val="50000"/>
                  </a:schemeClr>
                </a:solidFill>
              </a:rPr>
              <a:t> </a:t>
            </a:r>
            <a:r>
              <a:rPr lang="ru-RU" sz="4000" b="1" i="1" dirty="0" err="1">
                <a:solidFill>
                  <a:schemeClr val="accent5">
                    <a:lumMod val="50000"/>
                  </a:schemeClr>
                </a:solidFill>
              </a:rPr>
              <a:t>болады</a:t>
            </a:r>
            <a:r>
              <a:rPr lang="ru-RU" sz="4000" b="1" i="1" dirty="0">
                <a:solidFill>
                  <a:schemeClr val="accent5">
                    <a:lumMod val="50000"/>
                  </a:schemeClr>
                </a:solidFill>
              </a:rPr>
              <a:t>?</a:t>
            </a:r>
            <a:endParaRPr lang="ru-RU" sz="4000" b="1" dirty="0">
              <a:solidFill>
                <a:schemeClr val="accent5">
                  <a:lumMod val="50000"/>
                </a:schemeClr>
              </a:solidFill>
            </a:endParaRPr>
          </a:p>
        </p:txBody>
      </p:sp>
    </p:spTree>
  </p:cSld>
  <p:clrMapOvr>
    <a:masterClrMapping/>
  </p:clrMapOvr>
  <p:transition advTm="2000">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427320668"/>
              </p:ext>
            </p:extLst>
          </p:nvPr>
        </p:nvGraphicFramePr>
        <p:xfrm>
          <a:off x="224286" y="121298"/>
          <a:ext cx="11967714" cy="51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313818" y="2644170"/>
            <a:ext cx="2602358" cy="1569660"/>
          </a:xfrm>
          <a:prstGeom prst="rect">
            <a:avLst/>
          </a:prstGeom>
          <a:noFill/>
        </p:spPr>
        <p:txBody>
          <a:bodyPr wrap="square" rtlCol="0">
            <a:spAutoFit/>
          </a:bodyPr>
          <a:lstStyle/>
          <a:p>
            <a:pPr algn="ctr"/>
            <a:r>
              <a:rPr lang="ru-RU" sz="3200" b="1" dirty="0" err="1">
                <a:solidFill>
                  <a:srgbClr val="0070C0"/>
                </a:solidFill>
              </a:rPr>
              <a:t>Ата-анамен</a:t>
            </a:r>
            <a:r>
              <a:rPr lang="ru-RU" sz="3200" b="1" dirty="0">
                <a:solidFill>
                  <a:srgbClr val="0070C0"/>
                </a:solidFill>
              </a:rPr>
              <a:t> </a:t>
            </a:r>
            <a:r>
              <a:rPr lang="ru-RU" sz="3200" b="1" dirty="0" err="1">
                <a:solidFill>
                  <a:srgbClr val="0070C0"/>
                </a:solidFill>
              </a:rPr>
              <a:t>қалай</a:t>
            </a:r>
            <a:r>
              <a:rPr lang="ru-RU" sz="3200" b="1" dirty="0">
                <a:solidFill>
                  <a:srgbClr val="0070C0"/>
                </a:solidFill>
              </a:rPr>
              <a:t> </a:t>
            </a:r>
            <a:r>
              <a:rPr lang="ru-RU" sz="3200" b="1" dirty="0" err="1">
                <a:solidFill>
                  <a:srgbClr val="0070C0"/>
                </a:solidFill>
              </a:rPr>
              <a:t>сөйлеу</a:t>
            </a:r>
            <a:r>
              <a:rPr lang="ru-RU" sz="3200" b="1" dirty="0">
                <a:solidFill>
                  <a:srgbClr val="0070C0"/>
                </a:solidFill>
              </a:rPr>
              <a:t> </a:t>
            </a:r>
            <a:r>
              <a:rPr lang="ru-RU" sz="3200" b="1" dirty="0" err="1">
                <a:solidFill>
                  <a:srgbClr val="0070C0"/>
                </a:solidFill>
              </a:rPr>
              <a:t>керек</a:t>
            </a:r>
            <a:r>
              <a:rPr lang="ru-RU" sz="3200" b="1" dirty="0">
                <a:solidFill>
                  <a:srgbClr val="0070C0"/>
                </a:solidFill>
              </a:rPr>
              <a:t>?</a:t>
            </a:r>
          </a:p>
        </p:txBody>
      </p:sp>
      <p:sp>
        <p:nvSpPr>
          <p:cNvPr id="4" name="Скругленный прямоугольник 3"/>
          <p:cNvSpPr/>
          <p:nvPr/>
        </p:nvSpPr>
        <p:spPr>
          <a:xfrm>
            <a:off x="410547" y="5492621"/>
            <a:ext cx="11402008" cy="10014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a:solidFill>
                  <a:srgbClr val="C00000"/>
                </a:solidFill>
              </a:rPr>
              <a:t>МАҢЫЗДЫ! </a:t>
            </a:r>
            <a:r>
              <a:rPr lang="ru-RU" sz="2400" b="1" dirty="0" err="1">
                <a:solidFill>
                  <a:srgbClr val="002060"/>
                </a:solidFill>
              </a:rPr>
              <a:t>Егер</a:t>
            </a:r>
            <a:r>
              <a:rPr lang="ru-RU" sz="2400" b="1" dirty="0">
                <a:solidFill>
                  <a:srgbClr val="002060"/>
                </a:solidFill>
              </a:rPr>
              <a:t> </a:t>
            </a:r>
            <a:r>
              <a:rPr lang="ru-RU" sz="2400" b="1" dirty="0" err="1">
                <a:solidFill>
                  <a:srgbClr val="002060"/>
                </a:solidFill>
              </a:rPr>
              <a:t>ата-аналарыңмен</a:t>
            </a:r>
            <a:r>
              <a:rPr lang="ru-RU" sz="2400" b="1" dirty="0">
                <a:solidFill>
                  <a:srgbClr val="002060"/>
                </a:solidFill>
              </a:rPr>
              <a:t> </a:t>
            </a:r>
            <a:r>
              <a:rPr lang="ru-RU" sz="2400" b="1" dirty="0" err="1">
                <a:solidFill>
                  <a:srgbClr val="002060"/>
                </a:solidFill>
              </a:rPr>
              <a:t>сөйлесе</a:t>
            </a:r>
            <a:r>
              <a:rPr lang="ru-RU" sz="2400" b="1" dirty="0">
                <a:solidFill>
                  <a:srgbClr val="002060"/>
                </a:solidFill>
              </a:rPr>
              <a:t> </a:t>
            </a:r>
            <a:r>
              <a:rPr lang="ru-RU" sz="2400" b="1" dirty="0" err="1">
                <a:solidFill>
                  <a:srgbClr val="002060"/>
                </a:solidFill>
              </a:rPr>
              <a:t>алмасаңдар</a:t>
            </a:r>
            <a:r>
              <a:rPr lang="ru-RU" sz="2400" b="1" dirty="0">
                <a:solidFill>
                  <a:srgbClr val="002060"/>
                </a:solidFill>
              </a:rPr>
              <a:t>, </a:t>
            </a:r>
            <a:r>
              <a:rPr lang="ru-RU" sz="2400" b="1" dirty="0" err="1">
                <a:solidFill>
                  <a:srgbClr val="002060"/>
                </a:solidFill>
              </a:rPr>
              <a:t>өздерің</a:t>
            </a:r>
            <a:r>
              <a:rPr lang="ru-RU" sz="2400" b="1" dirty="0">
                <a:solidFill>
                  <a:srgbClr val="002060"/>
                </a:solidFill>
              </a:rPr>
              <a:t> </a:t>
            </a:r>
            <a:r>
              <a:rPr lang="ru-RU" sz="2400" b="1" dirty="0" err="1">
                <a:solidFill>
                  <a:srgbClr val="002060"/>
                </a:solidFill>
              </a:rPr>
              <a:t>сенетін</a:t>
            </a:r>
            <a:r>
              <a:rPr lang="ru-RU" sz="2400" b="1" dirty="0">
                <a:solidFill>
                  <a:srgbClr val="002060"/>
                </a:solidFill>
              </a:rPr>
              <a:t> </a:t>
            </a:r>
            <a:r>
              <a:rPr lang="ru-RU" sz="2400" b="1" dirty="0" err="1">
                <a:solidFill>
                  <a:srgbClr val="002060"/>
                </a:solidFill>
              </a:rPr>
              <a:t>және</a:t>
            </a:r>
            <a:r>
              <a:rPr lang="ru-RU" sz="2400" b="1" dirty="0">
                <a:solidFill>
                  <a:srgbClr val="002060"/>
                </a:solidFill>
              </a:rPr>
              <a:t> </a:t>
            </a:r>
            <a:r>
              <a:rPr lang="ru-RU" sz="2400" b="1" dirty="0" err="1">
                <a:solidFill>
                  <a:srgbClr val="002060"/>
                </a:solidFill>
              </a:rPr>
              <a:t>жағдайды</a:t>
            </a:r>
            <a:r>
              <a:rPr lang="ru-RU" sz="2400" b="1" dirty="0">
                <a:solidFill>
                  <a:srgbClr val="002060"/>
                </a:solidFill>
              </a:rPr>
              <a:t> </a:t>
            </a:r>
            <a:r>
              <a:rPr lang="ru-RU" sz="2400" b="1" dirty="0" err="1">
                <a:solidFill>
                  <a:srgbClr val="002060"/>
                </a:solidFill>
              </a:rPr>
              <a:t>реттеуге</a:t>
            </a:r>
            <a:r>
              <a:rPr lang="ru-RU" sz="2400" b="1" dirty="0">
                <a:solidFill>
                  <a:srgbClr val="002060"/>
                </a:solidFill>
              </a:rPr>
              <a:t> </a:t>
            </a:r>
            <a:r>
              <a:rPr lang="ru-RU" sz="2400" b="1" dirty="0" err="1">
                <a:solidFill>
                  <a:srgbClr val="002060"/>
                </a:solidFill>
              </a:rPr>
              <a:t>көмектесе</a:t>
            </a:r>
            <a:r>
              <a:rPr lang="ru-RU" sz="2400" b="1" dirty="0">
                <a:solidFill>
                  <a:srgbClr val="002060"/>
                </a:solidFill>
              </a:rPr>
              <a:t> </a:t>
            </a:r>
            <a:r>
              <a:rPr lang="ru-RU" sz="2400" b="1" dirty="0" err="1">
                <a:solidFill>
                  <a:srgbClr val="002060"/>
                </a:solidFill>
              </a:rPr>
              <a:t>алатын</a:t>
            </a:r>
            <a:r>
              <a:rPr lang="ru-RU" sz="2400" b="1" dirty="0">
                <a:solidFill>
                  <a:srgbClr val="002060"/>
                </a:solidFill>
              </a:rPr>
              <a:t> </a:t>
            </a:r>
            <a:r>
              <a:rPr lang="ru-RU" sz="2400" b="1" dirty="0" err="1">
                <a:solidFill>
                  <a:srgbClr val="002060"/>
                </a:solidFill>
              </a:rPr>
              <a:t>ересек</a:t>
            </a:r>
            <a:r>
              <a:rPr lang="ru-RU" sz="2400" b="1" dirty="0">
                <a:solidFill>
                  <a:srgbClr val="002060"/>
                </a:solidFill>
              </a:rPr>
              <a:t> </a:t>
            </a:r>
            <a:r>
              <a:rPr lang="ru-RU" sz="2400" b="1" dirty="0" err="1">
                <a:solidFill>
                  <a:srgbClr val="002060"/>
                </a:solidFill>
              </a:rPr>
              <a:t>адамды</a:t>
            </a:r>
            <a:r>
              <a:rPr lang="ru-RU" sz="2400" b="1" dirty="0">
                <a:solidFill>
                  <a:srgbClr val="002060"/>
                </a:solidFill>
              </a:rPr>
              <a:t> </a:t>
            </a:r>
            <a:r>
              <a:rPr lang="ru-RU" sz="2400" b="1" dirty="0" err="1">
                <a:solidFill>
                  <a:srgbClr val="002060"/>
                </a:solidFill>
              </a:rPr>
              <a:t>табыңдар</a:t>
            </a:r>
            <a:endParaRPr lang="ru-RU" sz="2400" b="1" dirty="0">
              <a:solidFill>
                <a:srgbClr val="002060"/>
              </a:solidFill>
            </a:endParaRPr>
          </a:p>
        </p:txBody>
      </p:sp>
    </p:spTree>
  </p:cSld>
  <p:clrMapOvr>
    <a:masterClrMapping/>
  </p:clrMapOvr>
  <p:transition advTm="2000">
    <p:wipe/>
  </p:transition>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8980</TotalTime>
  <Words>2178</Words>
  <Application>Microsoft Office PowerPoint</Application>
  <PresentationFormat>Произвольный</PresentationFormat>
  <Paragraphs>163</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КИБЕРБУЛЛИНГ  ДЕГЕН НЕ?</vt:lpstr>
      <vt:lpstr>Презентация PowerPoint</vt:lpstr>
      <vt:lpstr>Шын мәнінде.....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Есте сақтаңдар!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Практические рекомендации для педагогов-психологов  организаций среднего образования по организации  психологического сопровождения в период предупреждения распространения короновирусной инфекции COVID-19</dc:title>
  <dc:creator>Пользователь</dc:creator>
  <cp:lastModifiedBy>Пользователь</cp:lastModifiedBy>
  <cp:revision>140</cp:revision>
  <dcterms:created xsi:type="dcterms:W3CDTF">2020-04-21T15:15:39Z</dcterms:created>
  <dcterms:modified xsi:type="dcterms:W3CDTF">2020-11-20T05:10:58Z</dcterms:modified>
</cp:coreProperties>
</file>