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B39-8A7B-4E99-8AAD-69CBB26948F3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7539-D44C-494C-8578-3F731E89D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B39-8A7B-4E99-8AAD-69CBB26948F3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7539-D44C-494C-8578-3F731E89D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B39-8A7B-4E99-8AAD-69CBB26948F3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7539-D44C-494C-8578-3F731E89D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B39-8A7B-4E99-8AAD-69CBB26948F3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7539-D44C-494C-8578-3F731E89D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B39-8A7B-4E99-8AAD-69CBB26948F3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7539-D44C-494C-8578-3F731E89D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B39-8A7B-4E99-8AAD-69CBB26948F3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7539-D44C-494C-8578-3F731E89D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B39-8A7B-4E99-8AAD-69CBB26948F3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7539-D44C-494C-8578-3F731E89D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B39-8A7B-4E99-8AAD-69CBB26948F3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7539-D44C-494C-8578-3F731E89D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B39-8A7B-4E99-8AAD-69CBB26948F3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7539-D44C-494C-8578-3F731E89D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B39-8A7B-4E99-8AAD-69CBB26948F3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7539-D44C-494C-8578-3F731E89D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B39-8A7B-4E99-8AAD-69CBB26948F3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7539-D44C-494C-8578-3F731E89D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33B39-8A7B-4E99-8AAD-69CBB26948F3}" type="datetimeFigureOut">
              <a:rPr lang="ru-RU" smtClean="0"/>
              <a:pPr/>
              <a:t>09.01.2021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B7539-D44C-494C-8578-3F731E89D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Тақырыбы: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Информатика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сабағында озық технологияларды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жан-жақты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қолдану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Мақсаты: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 Өз бетінше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алатын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шығармашылық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тұлғаларды  қалыптастыру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Шығармашылық тапсырмалар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арқылы оқушылардың пәнге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қызығушылығын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арттыру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сауаттылық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мәдениетін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қалыптастыру.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Аршалы ауданы Жалтыркөл негізгі мектебі</a:t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Ахай Саягуль</a:t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математика және информатика пән мұғалімі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0"/>
            <a:ext cx="792961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Оқытудың жаңа технологиясын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пайдалану-сапалы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білім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негізі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Қандай салада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болмасын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жұмыстың нәтижесі әрине сапамен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өлшенеді.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Сапалы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оқыту және өздігінен мұғалімнен тәуелсіз оқып білім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алуға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баулу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арқылы оқушылардан өз мақсатына қол жеткізе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алатын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білім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алуға бейімделген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азаматтар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тәрбиелеуге болады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Білімнің сапалы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болуы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талантты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әрі шебер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ұстазға байланысты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Бүгінгі ақпараттандыру заманында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оқушылардың шығармашылық икемділігін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дамыту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мәселесі білім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берудің ең басты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мақсаттарының бірі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болып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отыр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501122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дегеніміз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кез-келген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іс-әрекетте қолданатын  әр түрлі әдістер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құралдардың жиынтығы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Әдістемелік жағынан дұрыс құрылған проблемалық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оқушылардың танымдық қызығушылығының дамуына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жағдай жасайды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бұрын  алынған білім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қорын және тәсілдерінің қолданылуын анықтауға көмектеседі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мәселені ұғыну және одан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шығу жолдарын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табуға ықпал етеді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 тәжірбиеммен бөлісу мақсатында сабағымда қолданатын әдістер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түрлеріне тоқталып өтсем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Информатика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пәні 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ақпараттық қоғаммен тығыз байланыста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ХХІ-ғасыр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ғылым ғасыры.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Сондықтан жас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ұрпаққа, жас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буынға жаңаша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жолында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түбегейлі өзгерістер жүріп жатыр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Заман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талабына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оқытудың әр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түрлі әдіс- тәсілдері бақыланып,жаңашылдық ұстаздардың іс-тәжірбиесіне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енгізілуде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Соның бірі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Кембридж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университетінің бастамасымен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жасалынып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отырған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жаңа жүйе-жеті модульді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қамтыған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технология.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жаңа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озық технологияны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меңгеруде мұғалімнің жан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жақты, білімі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қажет.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/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Жаңа технологиялардың педагогикалық негізгі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қағидалары  келесідей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Балаға ізгілік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тұрғысынан қарау;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Оқыту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тәрбиенің бірлігі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Баланың танымдық күшін қалыптастыру және дамыту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Балаға өз бетімен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әрекеттену әдістерін меңгерту;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Баланың танымдылық және шығармашылық икемділігін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дамыту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Оқу үрдісін оқушының сезінуі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болып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табылады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Жаңа ғасырдағы мектеп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алдындағы міндет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егеменді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еліміздің жас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ұрпағын жан-жақты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дамыта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тәрбиелеу.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оқушыға сапалы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берудің негізгі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жолдарының бірі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жаңа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озық әдіс-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тәсілдерді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өзінің түсінігін өзіндік зерттеулері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әлеуметтік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өзара байланысқа сәйкес құратын белсенді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Сабақтарымды өткізу барысында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оқыту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оқудағы жаңа тәсілдерді қалай қолданғаным жөнінде түсіндіріп өтсем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Оқыту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оқудағы жаңа тәсілдер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заман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талабына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дегім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келеді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себебі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бала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өзін еркін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ұстап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 ойын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ашық айтуына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ықпал етіп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оқушының іздену</a:t>
            </a:r>
            <a:r>
              <a:rPr lang="kk-K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өзімен өзі отырып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жұмыс жасауында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көздейді.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Қазіргі кезде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оқытудың басты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мақсаты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 бетінше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алатын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жеке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шығармашылық тұлғаларды қалыптастыру болғандықтан оқушыларыма өз бетінше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танымдық әрекет етудің әдістері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дағдыларын үйретемін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Сондықтан жаңа озық технологияларды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пайдалану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әр мұғалім үшін жауапкершілікті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қажет ететін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Қазіргі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даму кезеңі білім беру жүйесінің алдында оқыту үрдісінің технологияландыру мәселесін қойып отыр. Оқытудың әртүрлі технологиялары сарапталып, жаңашыл педагогтардың іс – тәжірибесі зерттеліп, мектеп өміріне енуде. Жаңа технологияны меңгеруде мұғалімнің жан – жақты, білімі қажет.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2844" y="357166"/>
            <a:ext cx="878687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Жаңа педагогикалық технологияның ерекшеліктері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өсіп келе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жатқан жеке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тұлғаны жан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–жақты дамыту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Инновациялық білімді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дамыту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өзгеріс енгізу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жаңа педагогикалық идеялар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мен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жаңалықтарды өмірге әкелу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Бұрынғы оқушы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тыңдаушы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орындаушы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ал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қазіргі оқушы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өздігінен білім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іздейтін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жеке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тұрға екендігіне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ерекше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мән беруіміз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керек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Қазіргі оқушы: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Дүниетаным қабілеті жоғары;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Дарынды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өнерпаз;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Іздемпаз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талапты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Өз алдына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мақсат қоя білу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керек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Осындай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тұлғаны дамыту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үшін оқытудың жаңа технологиясы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қажет.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Оқыту үрдісінде осындай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әдістерді пайдалану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мұғалімнің өзінің шеберлігі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қарай жүзеге асады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Autofit/>
          </a:bodyPr>
          <a:lstStyle/>
          <a:p>
            <a:r>
              <a:rPr lang="kk-KZ" sz="6600" b="1" dirty="0" smtClean="0">
                <a:latin typeface="Times New Roman" pitchFamily="18" charset="0"/>
                <a:cs typeface="Times New Roman" pitchFamily="18" charset="0"/>
              </a:rPr>
              <a:t>Назарларынызға рахмет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463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Тақырыбы:  «Информатика сабағында озық технологияларды жан-жақты қолдану</vt:lpstr>
      <vt:lpstr>Аршалы ауданы Жалтыркөл негізгі мектебі  Ахай Саягуль математика және информатика пән мұғалімі</vt:lpstr>
      <vt:lpstr>Слайд 3</vt:lpstr>
      <vt:lpstr>Слайд 4</vt:lpstr>
      <vt:lpstr>Слайд 5</vt:lpstr>
      <vt:lpstr>Слайд 6</vt:lpstr>
      <vt:lpstr>Слайд 7</vt:lpstr>
      <vt:lpstr>Назарларынызға рахмет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Тақырыбы:  «Информатика сабағында озық технологияларды жан-жақты қолдану</dc:title>
  <dc:creator>User</dc:creator>
  <cp:lastModifiedBy>User</cp:lastModifiedBy>
  <cp:revision>21</cp:revision>
  <dcterms:created xsi:type="dcterms:W3CDTF">2021-01-04T13:56:56Z</dcterms:created>
  <dcterms:modified xsi:type="dcterms:W3CDTF">2021-01-09T03:51:04Z</dcterms:modified>
</cp:coreProperties>
</file>