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7" r:id="rId3"/>
    <p:sldId id="269" r:id="rId4"/>
    <p:sldId id="270" r:id="rId5"/>
    <p:sldId id="271" r:id="rId6"/>
    <p:sldId id="272" r:id="rId7"/>
    <p:sldId id="261" r:id="rId8"/>
    <p:sldId id="257" r:id="rId9"/>
    <p:sldId id="258" r:id="rId10"/>
    <p:sldId id="26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33CC"/>
    <a:srgbClr val="FFCC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B0B602-A7DF-4214-98DD-940F0DA28F0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A30CB48C-B7AA-46A5-9AD2-16EBB45FC6FD}">
      <dgm:prSet phldrT="[Текст]"/>
      <dgm:spPr/>
      <dgm:t>
        <a:bodyPr/>
        <a:lstStyle/>
        <a:p>
          <a:r>
            <a:rPr lang="kk-KZ" dirty="0">
              <a:latin typeface="Times New Roman" panose="02020603050405020304" pitchFamily="18" charset="0"/>
              <a:cs typeface="Times New Roman" panose="02020603050405020304" pitchFamily="18" charset="0"/>
            </a:rPr>
            <a:t>Өзін – өзі тану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B60A1A-0F5A-47E4-8FAC-70725AC813DF}" type="parTrans" cxnId="{C870D2D7-8C5D-492E-9E26-9B00372D8082}">
      <dgm:prSet/>
      <dgm:spPr/>
      <dgm:t>
        <a:bodyPr/>
        <a:lstStyle/>
        <a:p>
          <a:endParaRPr lang="ru-RU"/>
        </a:p>
      </dgm:t>
    </dgm:pt>
    <dgm:pt modelId="{BD629847-1C34-462E-BEFB-E19DA48EE72C}" type="sibTrans" cxnId="{C870D2D7-8C5D-492E-9E26-9B00372D8082}">
      <dgm:prSet/>
      <dgm:spPr/>
      <dgm:t>
        <a:bodyPr/>
        <a:lstStyle/>
        <a:p>
          <a:endParaRPr lang="ru-RU"/>
        </a:p>
      </dgm:t>
    </dgm:pt>
    <dgm:pt modelId="{5D234E8B-B0C6-4C2A-8986-EE395EEA9F51}">
      <dgm:prSet phldrT="[Текст]"/>
      <dgm:spPr/>
      <dgm:t>
        <a:bodyPr/>
        <a:lstStyle/>
        <a:p>
          <a:r>
            <a:rPr lang="kk-KZ" dirty="0">
              <a:latin typeface="Times New Roman" panose="02020603050405020304" pitchFamily="18" charset="0"/>
              <a:cs typeface="Times New Roman" panose="02020603050405020304" pitchFamily="18" charset="0"/>
            </a:rPr>
            <a:t>Өзін – өзі ұйымдастыру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0A5FD9-E62A-49E1-8C2F-DE3DE2C737A6}" type="parTrans" cxnId="{F7085AFB-E231-416C-98D6-0D8A69BC7B6A}">
      <dgm:prSet/>
      <dgm:spPr/>
      <dgm:t>
        <a:bodyPr/>
        <a:lstStyle/>
        <a:p>
          <a:endParaRPr lang="ru-RU"/>
        </a:p>
      </dgm:t>
    </dgm:pt>
    <dgm:pt modelId="{0464FD6A-E779-4089-BF16-AE966BC69EA4}" type="sibTrans" cxnId="{F7085AFB-E231-416C-98D6-0D8A69BC7B6A}">
      <dgm:prSet/>
      <dgm:spPr/>
      <dgm:t>
        <a:bodyPr/>
        <a:lstStyle/>
        <a:p>
          <a:endParaRPr lang="ru-RU"/>
        </a:p>
      </dgm:t>
    </dgm:pt>
    <dgm:pt modelId="{ACF33E8B-184A-4440-83CF-E79234BEB2FD}">
      <dgm:prSet phldrT="[Текст]"/>
      <dgm:spPr/>
      <dgm:t>
        <a:bodyPr/>
        <a:lstStyle/>
        <a:p>
          <a:r>
            <a:rPr lang="kk-KZ" dirty="0">
              <a:latin typeface="Times New Roman" panose="02020603050405020304" pitchFamily="18" charset="0"/>
              <a:cs typeface="Times New Roman" panose="02020603050405020304" pitchFamily="18" charset="0"/>
            </a:rPr>
            <a:t>Өзін – өзі белсендірту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CCA7C3-B86F-4DCE-87F8-B949CB9C1E3F}" type="parTrans" cxnId="{78C77722-FF29-483F-872E-712B71F51087}">
      <dgm:prSet/>
      <dgm:spPr/>
      <dgm:t>
        <a:bodyPr/>
        <a:lstStyle/>
        <a:p>
          <a:endParaRPr lang="ru-RU"/>
        </a:p>
      </dgm:t>
    </dgm:pt>
    <dgm:pt modelId="{1F7B1B8B-3360-4819-9DFF-5871A86396EC}" type="sibTrans" cxnId="{78C77722-FF29-483F-872E-712B71F51087}">
      <dgm:prSet/>
      <dgm:spPr/>
      <dgm:t>
        <a:bodyPr/>
        <a:lstStyle/>
        <a:p>
          <a:endParaRPr lang="ru-RU"/>
        </a:p>
      </dgm:t>
    </dgm:pt>
    <dgm:pt modelId="{51ACDB6D-2059-4EA9-A869-550139C3B515}">
      <dgm:prSet phldrT="[Текст]"/>
      <dgm:spPr/>
      <dgm:t>
        <a:bodyPr/>
        <a:lstStyle/>
        <a:p>
          <a:r>
            <a:rPr lang="kk-KZ" dirty="0">
              <a:latin typeface="Times New Roman" panose="02020603050405020304" pitchFamily="18" charset="0"/>
              <a:cs typeface="Times New Roman" panose="02020603050405020304" pitchFamily="18" charset="0"/>
            </a:rPr>
            <a:t>Өзін – өзі жетілдіру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AD3575-53F2-4404-99DB-6A0EBCE5DF6F}" type="parTrans" cxnId="{12BD1F93-A5FE-4930-B43E-BBFDCB6602F7}">
      <dgm:prSet/>
      <dgm:spPr/>
      <dgm:t>
        <a:bodyPr/>
        <a:lstStyle/>
        <a:p>
          <a:endParaRPr lang="ru-RU"/>
        </a:p>
      </dgm:t>
    </dgm:pt>
    <dgm:pt modelId="{F44B2931-AF33-4C27-AA15-AA7EFFE62448}" type="sibTrans" cxnId="{12BD1F93-A5FE-4930-B43E-BBFDCB6602F7}">
      <dgm:prSet/>
      <dgm:spPr/>
      <dgm:t>
        <a:bodyPr/>
        <a:lstStyle/>
        <a:p>
          <a:endParaRPr lang="ru-RU"/>
        </a:p>
      </dgm:t>
    </dgm:pt>
    <dgm:pt modelId="{118C2FFF-1A4E-4478-9640-11DE5B9A6932}">
      <dgm:prSet phldrT="[Текст]"/>
      <dgm:spPr/>
      <dgm:t>
        <a:bodyPr/>
        <a:lstStyle/>
        <a:p>
          <a:r>
            <a:rPr lang="kk-KZ" dirty="0">
              <a:latin typeface="Times New Roman" panose="02020603050405020304" pitchFamily="18" charset="0"/>
              <a:cs typeface="Times New Roman" panose="02020603050405020304" pitchFamily="18" charset="0"/>
            </a:rPr>
            <a:t>Өзін – өзі дамыту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A1ACE0-AA71-4C51-B02D-BA4FCA5CAAAA}" type="parTrans" cxnId="{0B5AE800-CA2E-407E-A9B4-1391E8D8567D}">
      <dgm:prSet/>
      <dgm:spPr/>
      <dgm:t>
        <a:bodyPr/>
        <a:lstStyle/>
        <a:p>
          <a:endParaRPr lang="ru-RU"/>
        </a:p>
      </dgm:t>
    </dgm:pt>
    <dgm:pt modelId="{42B73D19-58B0-4FB7-A601-DC4B215359DF}" type="sibTrans" cxnId="{0B5AE800-CA2E-407E-A9B4-1391E8D8567D}">
      <dgm:prSet/>
      <dgm:spPr/>
      <dgm:t>
        <a:bodyPr/>
        <a:lstStyle/>
        <a:p>
          <a:endParaRPr lang="ru-RU"/>
        </a:p>
      </dgm:t>
    </dgm:pt>
    <dgm:pt modelId="{AF155832-565B-4A95-94BD-356837E41CA3}" type="pres">
      <dgm:prSet presAssocID="{0EB0B602-A7DF-4214-98DD-940F0DA28F07}" presName="compositeShape" presStyleCnt="0">
        <dgm:presLayoutVars>
          <dgm:dir/>
          <dgm:resizeHandles/>
        </dgm:presLayoutVars>
      </dgm:prSet>
      <dgm:spPr/>
    </dgm:pt>
    <dgm:pt modelId="{CFFCACC9-8961-449E-B50C-F5ECFAFF4F11}" type="pres">
      <dgm:prSet presAssocID="{0EB0B602-A7DF-4214-98DD-940F0DA28F07}" presName="pyramid" presStyleLbl="node1" presStyleIdx="0" presStyleCnt="1"/>
      <dgm:spPr/>
    </dgm:pt>
    <dgm:pt modelId="{762FE271-1B36-45A5-9205-95781241566E}" type="pres">
      <dgm:prSet presAssocID="{0EB0B602-A7DF-4214-98DD-940F0DA28F07}" presName="theList" presStyleCnt="0"/>
      <dgm:spPr/>
    </dgm:pt>
    <dgm:pt modelId="{C9737456-B0DC-4B7B-BEFC-0828E972B9D7}" type="pres">
      <dgm:prSet presAssocID="{A30CB48C-B7AA-46A5-9AD2-16EBB45FC6FD}" presName="aNode" presStyleLbl="fgAcc1" presStyleIdx="0" presStyleCnt="5">
        <dgm:presLayoutVars>
          <dgm:bulletEnabled val="1"/>
        </dgm:presLayoutVars>
      </dgm:prSet>
      <dgm:spPr/>
    </dgm:pt>
    <dgm:pt modelId="{2B38DEFF-21C0-481B-AFDE-AE0F10235978}" type="pres">
      <dgm:prSet presAssocID="{A30CB48C-B7AA-46A5-9AD2-16EBB45FC6FD}" presName="aSpace" presStyleCnt="0"/>
      <dgm:spPr/>
    </dgm:pt>
    <dgm:pt modelId="{C839C193-239B-48FE-824C-F5AD46E3A57F}" type="pres">
      <dgm:prSet presAssocID="{118C2FFF-1A4E-4478-9640-11DE5B9A6932}" presName="aNode" presStyleLbl="fgAcc1" presStyleIdx="1" presStyleCnt="5">
        <dgm:presLayoutVars>
          <dgm:bulletEnabled val="1"/>
        </dgm:presLayoutVars>
      </dgm:prSet>
      <dgm:spPr/>
    </dgm:pt>
    <dgm:pt modelId="{9AD61E08-E35C-4528-841C-32303B5910EE}" type="pres">
      <dgm:prSet presAssocID="{118C2FFF-1A4E-4478-9640-11DE5B9A6932}" presName="aSpace" presStyleCnt="0"/>
      <dgm:spPr/>
    </dgm:pt>
    <dgm:pt modelId="{B2C02E17-79D7-407D-B687-0844D14298CB}" type="pres">
      <dgm:prSet presAssocID="{51ACDB6D-2059-4EA9-A869-550139C3B515}" presName="aNode" presStyleLbl="fgAcc1" presStyleIdx="2" presStyleCnt="5">
        <dgm:presLayoutVars>
          <dgm:bulletEnabled val="1"/>
        </dgm:presLayoutVars>
      </dgm:prSet>
      <dgm:spPr/>
    </dgm:pt>
    <dgm:pt modelId="{A778FB4D-EE5F-4DBC-A5B0-2C2569831180}" type="pres">
      <dgm:prSet presAssocID="{51ACDB6D-2059-4EA9-A869-550139C3B515}" presName="aSpace" presStyleCnt="0"/>
      <dgm:spPr/>
    </dgm:pt>
    <dgm:pt modelId="{8955D74D-1956-4B49-82BC-F61366736DA2}" type="pres">
      <dgm:prSet presAssocID="{5D234E8B-B0C6-4C2A-8986-EE395EEA9F51}" presName="aNode" presStyleLbl="fgAcc1" presStyleIdx="3" presStyleCnt="5">
        <dgm:presLayoutVars>
          <dgm:bulletEnabled val="1"/>
        </dgm:presLayoutVars>
      </dgm:prSet>
      <dgm:spPr/>
    </dgm:pt>
    <dgm:pt modelId="{F1579491-C8B5-4CA3-82C5-C2A045B39EA9}" type="pres">
      <dgm:prSet presAssocID="{5D234E8B-B0C6-4C2A-8986-EE395EEA9F51}" presName="aSpace" presStyleCnt="0"/>
      <dgm:spPr/>
    </dgm:pt>
    <dgm:pt modelId="{1C23A4F7-FBC8-4120-9BD6-1AAACF75259F}" type="pres">
      <dgm:prSet presAssocID="{ACF33E8B-184A-4440-83CF-E79234BEB2FD}" presName="aNode" presStyleLbl="fgAcc1" presStyleIdx="4" presStyleCnt="5">
        <dgm:presLayoutVars>
          <dgm:bulletEnabled val="1"/>
        </dgm:presLayoutVars>
      </dgm:prSet>
      <dgm:spPr/>
    </dgm:pt>
    <dgm:pt modelId="{BBBECD49-2BF1-49D5-90BA-9394080FCA8A}" type="pres">
      <dgm:prSet presAssocID="{ACF33E8B-184A-4440-83CF-E79234BEB2FD}" presName="aSpace" presStyleCnt="0"/>
      <dgm:spPr/>
    </dgm:pt>
  </dgm:ptLst>
  <dgm:cxnLst>
    <dgm:cxn modelId="{0B5AE800-CA2E-407E-A9B4-1391E8D8567D}" srcId="{0EB0B602-A7DF-4214-98DD-940F0DA28F07}" destId="{118C2FFF-1A4E-4478-9640-11DE5B9A6932}" srcOrd="1" destOrd="0" parTransId="{33A1ACE0-AA71-4C51-B02D-BA4FCA5CAAAA}" sibTransId="{42B73D19-58B0-4FB7-A601-DC4B215359DF}"/>
    <dgm:cxn modelId="{78C77722-FF29-483F-872E-712B71F51087}" srcId="{0EB0B602-A7DF-4214-98DD-940F0DA28F07}" destId="{ACF33E8B-184A-4440-83CF-E79234BEB2FD}" srcOrd="4" destOrd="0" parTransId="{3ECCA7C3-B86F-4DCE-87F8-B949CB9C1E3F}" sibTransId="{1F7B1B8B-3360-4819-9DFF-5871A86396EC}"/>
    <dgm:cxn modelId="{D7963224-E742-4E92-ADA6-2A0F72AABD5D}" type="presOf" srcId="{ACF33E8B-184A-4440-83CF-E79234BEB2FD}" destId="{1C23A4F7-FBC8-4120-9BD6-1AAACF75259F}" srcOrd="0" destOrd="0" presId="urn:microsoft.com/office/officeart/2005/8/layout/pyramid2"/>
    <dgm:cxn modelId="{0179052C-605F-4832-9CC4-7FB3695EA8E6}" type="presOf" srcId="{A30CB48C-B7AA-46A5-9AD2-16EBB45FC6FD}" destId="{C9737456-B0DC-4B7B-BEFC-0828E972B9D7}" srcOrd="0" destOrd="0" presId="urn:microsoft.com/office/officeart/2005/8/layout/pyramid2"/>
    <dgm:cxn modelId="{C4BBCC53-286B-41AD-A4BC-70BDF804ED96}" type="presOf" srcId="{5D234E8B-B0C6-4C2A-8986-EE395EEA9F51}" destId="{8955D74D-1956-4B49-82BC-F61366736DA2}" srcOrd="0" destOrd="0" presId="urn:microsoft.com/office/officeart/2005/8/layout/pyramid2"/>
    <dgm:cxn modelId="{12BD1F93-A5FE-4930-B43E-BBFDCB6602F7}" srcId="{0EB0B602-A7DF-4214-98DD-940F0DA28F07}" destId="{51ACDB6D-2059-4EA9-A869-550139C3B515}" srcOrd="2" destOrd="0" parTransId="{ECAD3575-53F2-4404-99DB-6A0EBCE5DF6F}" sibTransId="{F44B2931-AF33-4C27-AA15-AA7EFFE62448}"/>
    <dgm:cxn modelId="{BE3B0AA9-1158-4C07-8DFF-EAB11DF5DB95}" type="presOf" srcId="{118C2FFF-1A4E-4478-9640-11DE5B9A6932}" destId="{C839C193-239B-48FE-824C-F5AD46E3A57F}" srcOrd="0" destOrd="0" presId="urn:microsoft.com/office/officeart/2005/8/layout/pyramid2"/>
    <dgm:cxn modelId="{312A24B3-7717-4460-BD1D-D200D6F9BC4E}" type="presOf" srcId="{0EB0B602-A7DF-4214-98DD-940F0DA28F07}" destId="{AF155832-565B-4A95-94BD-356837E41CA3}" srcOrd="0" destOrd="0" presId="urn:microsoft.com/office/officeart/2005/8/layout/pyramid2"/>
    <dgm:cxn modelId="{C870D2D7-8C5D-492E-9E26-9B00372D8082}" srcId="{0EB0B602-A7DF-4214-98DD-940F0DA28F07}" destId="{A30CB48C-B7AA-46A5-9AD2-16EBB45FC6FD}" srcOrd="0" destOrd="0" parTransId="{B0B60A1A-0F5A-47E4-8FAC-70725AC813DF}" sibTransId="{BD629847-1C34-462E-BEFB-E19DA48EE72C}"/>
    <dgm:cxn modelId="{802E2EEE-1947-4D53-A146-3EAB8DD70B63}" type="presOf" srcId="{51ACDB6D-2059-4EA9-A869-550139C3B515}" destId="{B2C02E17-79D7-407D-B687-0844D14298CB}" srcOrd="0" destOrd="0" presId="urn:microsoft.com/office/officeart/2005/8/layout/pyramid2"/>
    <dgm:cxn modelId="{F7085AFB-E231-416C-98D6-0D8A69BC7B6A}" srcId="{0EB0B602-A7DF-4214-98DD-940F0DA28F07}" destId="{5D234E8B-B0C6-4C2A-8986-EE395EEA9F51}" srcOrd="3" destOrd="0" parTransId="{520A5FD9-E62A-49E1-8C2F-DE3DE2C737A6}" sibTransId="{0464FD6A-E779-4089-BF16-AE966BC69EA4}"/>
    <dgm:cxn modelId="{884B89B7-15D6-41AA-89DC-A481FB4B26CC}" type="presParOf" srcId="{AF155832-565B-4A95-94BD-356837E41CA3}" destId="{CFFCACC9-8961-449E-B50C-F5ECFAFF4F11}" srcOrd="0" destOrd="0" presId="urn:microsoft.com/office/officeart/2005/8/layout/pyramid2"/>
    <dgm:cxn modelId="{759E1F9B-8CF1-47B6-B5A8-7D1AAE36D487}" type="presParOf" srcId="{AF155832-565B-4A95-94BD-356837E41CA3}" destId="{762FE271-1B36-45A5-9205-95781241566E}" srcOrd="1" destOrd="0" presId="urn:microsoft.com/office/officeart/2005/8/layout/pyramid2"/>
    <dgm:cxn modelId="{BB77B70F-F85C-4C79-9CC2-2C4847E63188}" type="presParOf" srcId="{762FE271-1B36-45A5-9205-95781241566E}" destId="{C9737456-B0DC-4B7B-BEFC-0828E972B9D7}" srcOrd="0" destOrd="0" presId="urn:microsoft.com/office/officeart/2005/8/layout/pyramid2"/>
    <dgm:cxn modelId="{94CB508A-0998-4CDB-A523-E26E116F0A31}" type="presParOf" srcId="{762FE271-1B36-45A5-9205-95781241566E}" destId="{2B38DEFF-21C0-481B-AFDE-AE0F10235978}" srcOrd="1" destOrd="0" presId="urn:microsoft.com/office/officeart/2005/8/layout/pyramid2"/>
    <dgm:cxn modelId="{F3E2C426-E7F0-4775-956E-B2DA1F9A03F9}" type="presParOf" srcId="{762FE271-1B36-45A5-9205-95781241566E}" destId="{C839C193-239B-48FE-824C-F5AD46E3A57F}" srcOrd="2" destOrd="0" presId="urn:microsoft.com/office/officeart/2005/8/layout/pyramid2"/>
    <dgm:cxn modelId="{58E62A88-3249-4A4E-BC5E-D59F1578BD95}" type="presParOf" srcId="{762FE271-1B36-45A5-9205-95781241566E}" destId="{9AD61E08-E35C-4528-841C-32303B5910EE}" srcOrd="3" destOrd="0" presId="urn:microsoft.com/office/officeart/2005/8/layout/pyramid2"/>
    <dgm:cxn modelId="{6F53E7C7-7B21-4BA6-BF87-441CFEDFA9A1}" type="presParOf" srcId="{762FE271-1B36-45A5-9205-95781241566E}" destId="{B2C02E17-79D7-407D-B687-0844D14298CB}" srcOrd="4" destOrd="0" presId="urn:microsoft.com/office/officeart/2005/8/layout/pyramid2"/>
    <dgm:cxn modelId="{9A98D7C2-2D4E-4561-90BF-B789927AA154}" type="presParOf" srcId="{762FE271-1B36-45A5-9205-95781241566E}" destId="{A778FB4D-EE5F-4DBC-A5B0-2C2569831180}" srcOrd="5" destOrd="0" presId="urn:microsoft.com/office/officeart/2005/8/layout/pyramid2"/>
    <dgm:cxn modelId="{DE5F6AD1-A864-48D9-9511-EBC6A3C65817}" type="presParOf" srcId="{762FE271-1B36-45A5-9205-95781241566E}" destId="{8955D74D-1956-4B49-82BC-F61366736DA2}" srcOrd="6" destOrd="0" presId="urn:microsoft.com/office/officeart/2005/8/layout/pyramid2"/>
    <dgm:cxn modelId="{A1E85477-9336-4AF0-A3B4-3BBC19A06441}" type="presParOf" srcId="{762FE271-1B36-45A5-9205-95781241566E}" destId="{F1579491-C8B5-4CA3-82C5-C2A045B39EA9}" srcOrd="7" destOrd="0" presId="urn:microsoft.com/office/officeart/2005/8/layout/pyramid2"/>
    <dgm:cxn modelId="{06D4A51D-47F0-401A-BF82-8B4DA221E29E}" type="presParOf" srcId="{762FE271-1B36-45A5-9205-95781241566E}" destId="{1C23A4F7-FBC8-4120-9BD6-1AAACF75259F}" srcOrd="8" destOrd="0" presId="urn:microsoft.com/office/officeart/2005/8/layout/pyramid2"/>
    <dgm:cxn modelId="{B0F10CE2-74E5-439F-A951-186ADFA2CBE1}" type="presParOf" srcId="{762FE271-1B36-45A5-9205-95781241566E}" destId="{BBBECD49-2BF1-49D5-90BA-9394080FCA8A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8DC648-41D0-4620-A1B3-4F2F8D32B85A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8340D02-1592-45B3-B3C7-2A9F39CD8639}">
      <dgm:prSet custT="1"/>
      <dgm:spPr/>
      <dgm:t>
        <a:bodyPr/>
        <a:lstStyle/>
        <a:p>
          <a:r>
            <a:rPr lang="ru-RU" sz="2500" b="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өзім</a:t>
          </a:r>
          <a:r>
            <a:rPr lang="ru-RU" sz="25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b="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өңдеуге</a:t>
          </a:r>
          <a:r>
            <a:rPr lang="ru-RU" sz="25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b="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шамам</a:t>
          </a:r>
          <a:r>
            <a:rPr lang="ru-RU" sz="25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b="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келетін</a:t>
          </a:r>
          <a:r>
            <a:rPr lang="ru-RU" sz="25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қасиеттерімді </a:t>
          </a:r>
          <a:r>
            <a:rPr lang="ru-RU" sz="2500" b="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өңдеу</a:t>
          </a:r>
          <a:r>
            <a:rPr lang="ru-RU" sz="25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керек </a:t>
          </a:r>
          <a:r>
            <a:rPr lang="ru-RU" sz="2500" b="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екенін</a:t>
          </a:r>
          <a:r>
            <a:rPr lang="ru-RU" sz="25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b="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түсінуге</a:t>
          </a:r>
          <a:r>
            <a:rPr lang="ru-RU" sz="25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b="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25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оны </a:t>
          </a:r>
          <a:r>
            <a:rPr lang="ru-RU" sz="2500" b="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талаптарға</a:t>
          </a:r>
          <a:r>
            <a:rPr lang="ru-RU" sz="25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сай </a:t>
          </a:r>
          <a:r>
            <a:rPr lang="ru-RU" sz="2500" b="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өзгертуге</a:t>
          </a:r>
          <a:r>
            <a:rPr lang="ru-RU" sz="25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25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06664F-B8AE-49FC-8B2C-D802029B531B}" type="parTrans" cxnId="{785F854D-814F-46F1-8137-CA1C911AE098}">
      <dgm:prSet/>
      <dgm:spPr/>
      <dgm:t>
        <a:bodyPr/>
        <a:lstStyle/>
        <a:p>
          <a:endParaRPr lang="ru-RU"/>
        </a:p>
      </dgm:t>
    </dgm:pt>
    <dgm:pt modelId="{18CF92CD-576A-4D90-A985-2431DFAB671E}" type="sibTrans" cxnId="{785F854D-814F-46F1-8137-CA1C911AE098}">
      <dgm:prSet/>
      <dgm:spPr/>
      <dgm:t>
        <a:bodyPr/>
        <a:lstStyle/>
        <a:p>
          <a:endParaRPr lang="ru-RU"/>
        </a:p>
      </dgm:t>
    </dgm:pt>
    <dgm:pt modelId="{10720587-8A09-4FAF-94B5-7D2C2D253157}">
      <dgm:prSet/>
      <dgm:spPr/>
      <dgm:t>
        <a:bodyPr/>
        <a:lstStyle/>
        <a:p>
          <a:r>
            <a:rPr lang="ru-RU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</a:t>
          </a:r>
          <a:r>
            <a:rPr lang="ru-RU" b="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үшін</a:t>
          </a:r>
          <a:r>
            <a:rPr lang="ru-RU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екенін</a:t>
          </a:r>
          <a:r>
            <a:rPr lang="ru-RU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түсінуге</a:t>
          </a:r>
          <a:r>
            <a:rPr lang="ru-RU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нені</a:t>
          </a:r>
          <a:r>
            <a:rPr lang="ru-RU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өзгертуге</a:t>
          </a:r>
          <a:r>
            <a:rPr lang="ru-RU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менің</a:t>
          </a:r>
          <a:r>
            <a:rPr lang="ru-RU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шамам</a:t>
          </a:r>
          <a:r>
            <a:rPr lang="ru-RU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келмеген</a:t>
          </a:r>
          <a:r>
            <a:rPr lang="ru-RU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жерде</a:t>
          </a:r>
          <a:r>
            <a:rPr lang="ru-RU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3C553C-9EB5-40E9-B742-2B34878DCC2D}" type="parTrans" cxnId="{899367BF-68B2-4B80-A420-25065142E1D0}">
      <dgm:prSet/>
      <dgm:spPr/>
      <dgm:t>
        <a:bodyPr/>
        <a:lstStyle/>
        <a:p>
          <a:endParaRPr lang="ru-RU"/>
        </a:p>
      </dgm:t>
    </dgm:pt>
    <dgm:pt modelId="{BD51BAC6-89B5-4EF9-994D-5B5A6AE2877B}" type="sibTrans" cxnId="{899367BF-68B2-4B80-A420-25065142E1D0}">
      <dgm:prSet/>
      <dgm:spPr/>
      <dgm:t>
        <a:bodyPr/>
        <a:lstStyle/>
        <a:p>
          <a:endParaRPr lang="ru-RU"/>
        </a:p>
      </dgm:t>
    </dgm:pt>
    <dgm:pt modelId="{51A79B02-FCB8-49C2-A64D-BF35A2FFCAA4}">
      <dgm:prSet/>
      <dgm:spPr/>
      <dgm:t>
        <a:bodyPr/>
        <a:lstStyle/>
        <a:p>
          <a:r>
            <a:rPr lang="ru-RU" b="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жақсы</a:t>
          </a:r>
          <a:r>
            <a:rPr lang="ru-RU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b="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жаманды</a:t>
          </a:r>
          <a:r>
            <a:rPr lang="ru-RU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ажырата</a:t>
          </a:r>
          <a:r>
            <a:rPr lang="ru-RU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білуге</a:t>
          </a:r>
          <a:r>
            <a:rPr lang="ru-RU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қажетті</a:t>
          </a:r>
          <a:r>
            <a:rPr lang="ru-RU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b="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қажетсізді</a:t>
          </a:r>
          <a:r>
            <a:rPr lang="ru-RU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түсінуге</a:t>
          </a:r>
          <a:r>
            <a:rPr lang="ru-RU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508DB1-E9C2-46E6-8295-8A01D0962EE8}" type="parTrans" cxnId="{D0C9B7CF-940C-472C-A031-592A35C91116}">
      <dgm:prSet/>
      <dgm:spPr/>
      <dgm:t>
        <a:bodyPr/>
        <a:lstStyle/>
        <a:p>
          <a:endParaRPr lang="ru-RU"/>
        </a:p>
      </dgm:t>
    </dgm:pt>
    <dgm:pt modelId="{BFD8E2F0-3F64-43A6-BA23-1C2775372F2B}" type="sibTrans" cxnId="{D0C9B7CF-940C-472C-A031-592A35C91116}">
      <dgm:prSet/>
      <dgm:spPr/>
      <dgm:t>
        <a:bodyPr/>
        <a:lstStyle/>
        <a:p>
          <a:endParaRPr lang="ru-RU"/>
        </a:p>
      </dgm:t>
    </dgm:pt>
    <dgm:pt modelId="{3DBDD5E9-A83B-4B2D-BBBB-0B71514B73D0}">
      <dgm:prSet/>
      <dgm:spPr/>
      <dgm:t>
        <a:bodyPr/>
        <a:lstStyle/>
        <a:p>
          <a:r>
            <a:rPr lang="ru-RU" b="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басқалармен</a:t>
          </a:r>
          <a:r>
            <a:rPr lang="ru-RU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бірге</a:t>
          </a:r>
          <a:r>
            <a:rPr lang="ru-RU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өмір</a:t>
          </a:r>
          <a:r>
            <a:rPr lang="ru-RU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сүруге</a:t>
          </a:r>
          <a:r>
            <a:rPr lang="ru-RU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икем</a:t>
          </a:r>
          <a:r>
            <a:rPr lang="ru-RU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болуға</a:t>
          </a:r>
          <a:r>
            <a:rPr lang="ru-RU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баршамен</a:t>
          </a:r>
          <a:r>
            <a:rPr lang="ru-RU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тілтабысқыш</a:t>
          </a:r>
          <a:r>
            <a:rPr lang="ru-RU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болуға</a:t>
          </a:r>
          <a:r>
            <a:rPr lang="ru-RU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27B24D-93DE-4A08-9359-38BECCABBB11}" type="parTrans" cxnId="{C1CCA317-AC26-4607-B06F-0F62D6D63CB1}">
      <dgm:prSet/>
      <dgm:spPr/>
      <dgm:t>
        <a:bodyPr/>
        <a:lstStyle/>
        <a:p>
          <a:endParaRPr lang="ru-RU"/>
        </a:p>
      </dgm:t>
    </dgm:pt>
    <dgm:pt modelId="{D326C010-6887-43F1-A15F-159C65B06606}" type="sibTrans" cxnId="{C1CCA317-AC26-4607-B06F-0F62D6D63CB1}">
      <dgm:prSet/>
      <dgm:spPr/>
      <dgm:t>
        <a:bodyPr/>
        <a:lstStyle/>
        <a:p>
          <a:endParaRPr lang="ru-RU"/>
        </a:p>
      </dgm:t>
    </dgm:pt>
    <dgm:pt modelId="{E1C6025F-5536-4F28-AFC7-E27769886635}" type="pres">
      <dgm:prSet presAssocID="{C68DC648-41D0-4620-A1B3-4F2F8D32B85A}" presName="linear" presStyleCnt="0">
        <dgm:presLayoutVars>
          <dgm:dir/>
          <dgm:animLvl val="lvl"/>
          <dgm:resizeHandles val="exact"/>
        </dgm:presLayoutVars>
      </dgm:prSet>
      <dgm:spPr/>
    </dgm:pt>
    <dgm:pt modelId="{EA3D38E8-0360-4B35-AFBE-86C2EE473934}" type="pres">
      <dgm:prSet presAssocID="{98340D02-1592-45B3-B3C7-2A9F39CD8639}" presName="parentLin" presStyleCnt="0"/>
      <dgm:spPr/>
    </dgm:pt>
    <dgm:pt modelId="{624D2D08-2A8F-466A-AA2B-8D7C3BFE4D30}" type="pres">
      <dgm:prSet presAssocID="{98340D02-1592-45B3-B3C7-2A9F39CD8639}" presName="parentLeftMargin" presStyleLbl="node1" presStyleIdx="0" presStyleCnt="4"/>
      <dgm:spPr/>
    </dgm:pt>
    <dgm:pt modelId="{CB8D682F-8A84-4860-9C6D-E166FD61F586}" type="pres">
      <dgm:prSet presAssocID="{98340D02-1592-45B3-B3C7-2A9F39CD8639}" presName="parentText" presStyleLbl="node1" presStyleIdx="0" presStyleCnt="4" custScaleX="124631">
        <dgm:presLayoutVars>
          <dgm:chMax val="0"/>
          <dgm:bulletEnabled val="1"/>
        </dgm:presLayoutVars>
      </dgm:prSet>
      <dgm:spPr/>
    </dgm:pt>
    <dgm:pt modelId="{065606A8-B1BF-4FA1-B22A-AF53A3978B64}" type="pres">
      <dgm:prSet presAssocID="{98340D02-1592-45B3-B3C7-2A9F39CD8639}" presName="negativeSpace" presStyleCnt="0"/>
      <dgm:spPr/>
    </dgm:pt>
    <dgm:pt modelId="{0DF275B9-BEF5-40B5-B6BF-4C38B6361E9C}" type="pres">
      <dgm:prSet presAssocID="{98340D02-1592-45B3-B3C7-2A9F39CD8639}" presName="childText" presStyleLbl="conFgAcc1" presStyleIdx="0" presStyleCnt="4">
        <dgm:presLayoutVars>
          <dgm:bulletEnabled val="1"/>
        </dgm:presLayoutVars>
      </dgm:prSet>
      <dgm:spPr/>
    </dgm:pt>
    <dgm:pt modelId="{F4349210-5012-4C47-8B91-6E5FAE9C64E3}" type="pres">
      <dgm:prSet presAssocID="{18CF92CD-576A-4D90-A985-2431DFAB671E}" presName="spaceBetweenRectangles" presStyleCnt="0"/>
      <dgm:spPr/>
    </dgm:pt>
    <dgm:pt modelId="{DA2D4B15-6949-40F9-92FC-ADFB1DDB441F}" type="pres">
      <dgm:prSet presAssocID="{10720587-8A09-4FAF-94B5-7D2C2D253157}" presName="parentLin" presStyleCnt="0"/>
      <dgm:spPr/>
    </dgm:pt>
    <dgm:pt modelId="{33CD385E-06AC-4A4B-9619-0028C5462DB7}" type="pres">
      <dgm:prSet presAssocID="{10720587-8A09-4FAF-94B5-7D2C2D253157}" presName="parentLeftMargin" presStyleLbl="node1" presStyleIdx="0" presStyleCnt="4"/>
      <dgm:spPr/>
    </dgm:pt>
    <dgm:pt modelId="{167676B8-1F77-46A5-A9CC-1B4062381F24}" type="pres">
      <dgm:prSet presAssocID="{10720587-8A09-4FAF-94B5-7D2C2D253157}" presName="parentText" presStyleLbl="node1" presStyleIdx="1" presStyleCnt="4" custScaleX="120364">
        <dgm:presLayoutVars>
          <dgm:chMax val="0"/>
          <dgm:bulletEnabled val="1"/>
        </dgm:presLayoutVars>
      </dgm:prSet>
      <dgm:spPr/>
    </dgm:pt>
    <dgm:pt modelId="{A6E89401-57CD-488F-954B-8D184E8FE9D3}" type="pres">
      <dgm:prSet presAssocID="{10720587-8A09-4FAF-94B5-7D2C2D253157}" presName="negativeSpace" presStyleCnt="0"/>
      <dgm:spPr/>
    </dgm:pt>
    <dgm:pt modelId="{8570218C-0CF3-4765-A04C-2B12DFBBECB6}" type="pres">
      <dgm:prSet presAssocID="{10720587-8A09-4FAF-94B5-7D2C2D253157}" presName="childText" presStyleLbl="conFgAcc1" presStyleIdx="1" presStyleCnt="4">
        <dgm:presLayoutVars>
          <dgm:bulletEnabled val="1"/>
        </dgm:presLayoutVars>
      </dgm:prSet>
      <dgm:spPr/>
    </dgm:pt>
    <dgm:pt modelId="{5ABC5EED-F389-4965-8825-1A8DD0AB841B}" type="pres">
      <dgm:prSet presAssocID="{BD51BAC6-89B5-4EF9-994D-5B5A6AE2877B}" presName="spaceBetweenRectangles" presStyleCnt="0"/>
      <dgm:spPr/>
    </dgm:pt>
    <dgm:pt modelId="{F4D1F0DD-17B7-46E0-921B-98164F3FDCF2}" type="pres">
      <dgm:prSet presAssocID="{51A79B02-FCB8-49C2-A64D-BF35A2FFCAA4}" presName="parentLin" presStyleCnt="0"/>
      <dgm:spPr/>
    </dgm:pt>
    <dgm:pt modelId="{C1349D58-734B-4654-9455-69BDD3F95DDC}" type="pres">
      <dgm:prSet presAssocID="{51A79B02-FCB8-49C2-A64D-BF35A2FFCAA4}" presName="parentLeftMargin" presStyleLbl="node1" presStyleIdx="1" presStyleCnt="4"/>
      <dgm:spPr/>
    </dgm:pt>
    <dgm:pt modelId="{4C9C203D-5A2F-45FD-B8AA-A747D6ABBFB2}" type="pres">
      <dgm:prSet presAssocID="{51A79B02-FCB8-49C2-A64D-BF35A2FFCAA4}" presName="parentText" presStyleLbl="node1" presStyleIdx="2" presStyleCnt="4" custScaleX="112315">
        <dgm:presLayoutVars>
          <dgm:chMax val="0"/>
          <dgm:bulletEnabled val="1"/>
        </dgm:presLayoutVars>
      </dgm:prSet>
      <dgm:spPr/>
    </dgm:pt>
    <dgm:pt modelId="{80370B9F-219F-4B42-95EF-A4FC3740A35F}" type="pres">
      <dgm:prSet presAssocID="{51A79B02-FCB8-49C2-A64D-BF35A2FFCAA4}" presName="negativeSpace" presStyleCnt="0"/>
      <dgm:spPr/>
    </dgm:pt>
    <dgm:pt modelId="{E335F150-CA41-40E8-81C3-CE0403F5D7A5}" type="pres">
      <dgm:prSet presAssocID="{51A79B02-FCB8-49C2-A64D-BF35A2FFCAA4}" presName="childText" presStyleLbl="conFgAcc1" presStyleIdx="2" presStyleCnt="4">
        <dgm:presLayoutVars>
          <dgm:bulletEnabled val="1"/>
        </dgm:presLayoutVars>
      </dgm:prSet>
      <dgm:spPr/>
    </dgm:pt>
    <dgm:pt modelId="{F70BFA50-4378-4146-BB7D-F53F197439CC}" type="pres">
      <dgm:prSet presAssocID="{BFD8E2F0-3F64-43A6-BA23-1C2775372F2B}" presName="spaceBetweenRectangles" presStyleCnt="0"/>
      <dgm:spPr/>
    </dgm:pt>
    <dgm:pt modelId="{FE50BFCF-BC4F-4BB6-946C-33D7487FE1BC}" type="pres">
      <dgm:prSet presAssocID="{3DBDD5E9-A83B-4B2D-BBBB-0B71514B73D0}" presName="parentLin" presStyleCnt="0"/>
      <dgm:spPr/>
    </dgm:pt>
    <dgm:pt modelId="{5E1600D4-18C8-45EA-A980-21366A017AE2}" type="pres">
      <dgm:prSet presAssocID="{3DBDD5E9-A83B-4B2D-BBBB-0B71514B73D0}" presName="parentLeftMargin" presStyleLbl="node1" presStyleIdx="2" presStyleCnt="4"/>
      <dgm:spPr/>
    </dgm:pt>
    <dgm:pt modelId="{87BBEB87-12CC-4626-8DC2-83BC594F9098}" type="pres">
      <dgm:prSet presAssocID="{3DBDD5E9-A83B-4B2D-BBBB-0B71514B73D0}" presName="parentText" presStyleLbl="node1" presStyleIdx="3" presStyleCnt="4" custScaleX="104926">
        <dgm:presLayoutVars>
          <dgm:chMax val="0"/>
          <dgm:bulletEnabled val="1"/>
        </dgm:presLayoutVars>
      </dgm:prSet>
      <dgm:spPr/>
    </dgm:pt>
    <dgm:pt modelId="{12E6B0F0-0C03-45CF-9D44-1A9733A861AF}" type="pres">
      <dgm:prSet presAssocID="{3DBDD5E9-A83B-4B2D-BBBB-0B71514B73D0}" presName="negativeSpace" presStyleCnt="0"/>
      <dgm:spPr/>
    </dgm:pt>
    <dgm:pt modelId="{1470EDF1-0138-45F1-A48B-6072ED300082}" type="pres">
      <dgm:prSet presAssocID="{3DBDD5E9-A83B-4B2D-BBBB-0B71514B73D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E1C210E-919C-456B-82BB-EC8B97EB3B10}" type="presOf" srcId="{98340D02-1592-45B3-B3C7-2A9F39CD8639}" destId="{CB8D682F-8A84-4860-9C6D-E166FD61F586}" srcOrd="1" destOrd="0" presId="urn:microsoft.com/office/officeart/2005/8/layout/list1"/>
    <dgm:cxn modelId="{C1CCA317-AC26-4607-B06F-0F62D6D63CB1}" srcId="{C68DC648-41D0-4620-A1B3-4F2F8D32B85A}" destId="{3DBDD5E9-A83B-4B2D-BBBB-0B71514B73D0}" srcOrd="3" destOrd="0" parTransId="{1727B24D-93DE-4A08-9359-38BECCABBB11}" sibTransId="{D326C010-6887-43F1-A15F-159C65B06606}"/>
    <dgm:cxn modelId="{78DF4B28-6D32-4ECE-89C2-0ACC00388A83}" type="presOf" srcId="{10720587-8A09-4FAF-94B5-7D2C2D253157}" destId="{33CD385E-06AC-4A4B-9619-0028C5462DB7}" srcOrd="0" destOrd="0" presId="urn:microsoft.com/office/officeart/2005/8/layout/list1"/>
    <dgm:cxn modelId="{BAF0D82A-C0CB-4CC6-A01C-7951718C60C2}" type="presOf" srcId="{10720587-8A09-4FAF-94B5-7D2C2D253157}" destId="{167676B8-1F77-46A5-A9CC-1B4062381F24}" srcOrd="1" destOrd="0" presId="urn:microsoft.com/office/officeart/2005/8/layout/list1"/>
    <dgm:cxn modelId="{F6693F31-99DF-48E6-A3C7-A7D434D0499E}" type="presOf" srcId="{C68DC648-41D0-4620-A1B3-4F2F8D32B85A}" destId="{E1C6025F-5536-4F28-AFC7-E27769886635}" srcOrd="0" destOrd="0" presId="urn:microsoft.com/office/officeart/2005/8/layout/list1"/>
    <dgm:cxn modelId="{3BDA6136-0597-47A9-9D40-0F52CC0DE364}" type="presOf" srcId="{3DBDD5E9-A83B-4B2D-BBBB-0B71514B73D0}" destId="{87BBEB87-12CC-4626-8DC2-83BC594F9098}" srcOrd="1" destOrd="0" presId="urn:microsoft.com/office/officeart/2005/8/layout/list1"/>
    <dgm:cxn modelId="{785F854D-814F-46F1-8137-CA1C911AE098}" srcId="{C68DC648-41D0-4620-A1B3-4F2F8D32B85A}" destId="{98340D02-1592-45B3-B3C7-2A9F39CD8639}" srcOrd="0" destOrd="0" parTransId="{2806664F-B8AE-49FC-8B2C-D802029B531B}" sibTransId="{18CF92CD-576A-4D90-A985-2431DFAB671E}"/>
    <dgm:cxn modelId="{7786A374-93CF-49DB-BE17-0473647CEE5B}" type="presOf" srcId="{98340D02-1592-45B3-B3C7-2A9F39CD8639}" destId="{624D2D08-2A8F-466A-AA2B-8D7C3BFE4D30}" srcOrd="0" destOrd="0" presId="urn:microsoft.com/office/officeart/2005/8/layout/list1"/>
    <dgm:cxn modelId="{8C9C3697-ECB4-4C12-BFD7-AB91B13B5E5D}" type="presOf" srcId="{3DBDD5E9-A83B-4B2D-BBBB-0B71514B73D0}" destId="{5E1600D4-18C8-45EA-A980-21366A017AE2}" srcOrd="0" destOrd="0" presId="urn:microsoft.com/office/officeart/2005/8/layout/list1"/>
    <dgm:cxn modelId="{899367BF-68B2-4B80-A420-25065142E1D0}" srcId="{C68DC648-41D0-4620-A1B3-4F2F8D32B85A}" destId="{10720587-8A09-4FAF-94B5-7D2C2D253157}" srcOrd="1" destOrd="0" parTransId="{723C553C-9EB5-40E9-B742-2B34878DCC2D}" sibTransId="{BD51BAC6-89B5-4EF9-994D-5B5A6AE2877B}"/>
    <dgm:cxn modelId="{D0C9B7CF-940C-472C-A031-592A35C91116}" srcId="{C68DC648-41D0-4620-A1B3-4F2F8D32B85A}" destId="{51A79B02-FCB8-49C2-A64D-BF35A2FFCAA4}" srcOrd="2" destOrd="0" parTransId="{2F508DB1-E9C2-46E6-8295-8A01D0962EE8}" sibTransId="{BFD8E2F0-3F64-43A6-BA23-1C2775372F2B}"/>
    <dgm:cxn modelId="{D2FDB6D2-D6DC-4821-BAED-7F952F36DB0B}" type="presOf" srcId="{51A79B02-FCB8-49C2-A64D-BF35A2FFCAA4}" destId="{C1349D58-734B-4654-9455-69BDD3F95DDC}" srcOrd="0" destOrd="0" presId="urn:microsoft.com/office/officeart/2005/8/layout/list1"/>
    <dgm:cxn modelId="{C065F7D2-376B-4303-836F-EDA9E76F7020}" type="presOf" srcId="{51A79B02-FCB8-49C2-A64D-BF35A2FFCAA4}" destId="{4C9C203D-5A2F-45FD-B8AA-A747D6ABBFB2}" srcOrd="1" destOrd="0" presId="urn:microsoft.com/office/officeart/2005/8/layout/list1"/>
    <dgm:cxn modelId="{01F3F239-73D7-49FE-89A7-1ECA8BB59CF5}" type="presParOf" srcId="{E1C6025F-5536-4F28-AFC7-E27769886635}" destId="{EA3D38E8-0360-4B35-AFBE-86C2EE473934}" srcOrd="0" destOrd="0" presId="urn:microsoft.com/office/officeart/2005/8/layout/list1"/>
    <dgm:cxn modelId="{93339455-9630-4F12-A603-D34E54074F98}" type="presParOf" srcId="{EA3D38E8-0360-4B35-AFBE-86C2EE473934}" destId="{624D2D08-2A8F-466A-AA2B-8D7C3BFE4D30}" srcOrd="0" destOrd="0" presId="urn:microsoft.com/office/officeart/2005/8/layout/list1"/>
    <dgm:cxn modelId="{B81C0E06-D782-4297-9E37-8DE8E3FC9F65}" type="presParOf" srcId="{EA3D38E8-0360-4B35-AFBE-86C2EE473934}" destId="{CB8D682F-8A84-4860-9C6D-E166FD61F586}" srcOrd="1" destOrd="0" presId="urn:microsoft.com/office/officeart/2005/8/layout/list1"/>
    <dgm:cxn modelId="{F86B509E-9115-4BC4-B589-475F7AB23FE0}" type="presParOf" srcId="{E1C6025F-5536-4F28-AFC7-E27769886635}" destId="{065606A8-B1BF-4FA1-B22A-AF53A3978B64}" srcOrd="1" destOrd="0" presId="urn:microsoft.com/office/officeart/2005/8/layout/list1"/>
    <dgm:cxn modelId="{D29F0619-60BD-4BDF-855E-86D49ECB843D}" type="presParOf" srcId="{E1C6025F-5536-4F28-AFC7-E27769886635}" destId="{0DF275B9-BEF5-40B5-B6BF-4C38B6361E9C}" srcOrd="2" destOrd="0" presId="urn:microsoft.com/office/officeart/2005/8/layout/list1"/>
    <dgm:cxn modelId="{7EE0642F-05A3-425A-ACB6-C37F39E2A3C0}" type="presParOf" srcId="{E1C6025F-5536-4F28-AFC7-E27769886635}" destId="{F4349210-5012-4C47-8B91-6E5FAE9C64E3}" srcOrd="3" destOrd="0" presId="urn:microsoft.com/office/officeart/2005/8/layout/list1"/>
    <dgm:cxn modelId="{591AAF01-0A2A-4CAD-9A0E-500BF8600A71}" type="presParOf" srcId="{E1C6025F-5536-4F28-AFC7-E27769886635}" destId="{DA2D4B15-6949-40F9-92FC-ADFB1DDB441F}" srcOrd="4" destOrd="0" presId="urn:microsoft.com/office/officeart/2005/8/layout/list1"/>
    <dgm:cxn modelId="{D85396D2-8CF8-4658-850E-6BCCC8CC9EC1}" type="presParOf" srcId="{DA2D4B15-6949-40F9-92FC-ADFB1DDB441F}" destId="{33CD385E-06AC-4A4B-9619-0028C5462DB7}" srcOrd="0" destOrd="0" presId="urn:microsoft.com/office/officeart/2005/8/layout/list1"/>
    <dgm:cxn modelId="{1CB05AB7-99BB-41DA-BFDC-01D0C96A873A}" type="presParOf" srcId="{DA2D4B15-6949-40F9-92FC-ADFB1DDB441F}" destId="{167676B8-1F77-46A5-A9CC-1B4062381F24}" srcOrd="1" destOrd="0" presId="urn:microsoft.com/office/officeart/2005/8/layout/list1"/>
    <dgm:cxn modelId="{2EB33085-D6B6-4B59-A02F-59CD59693BA3}" type="presParOf" srcId="{E1C6025F-5536-4F28-AFC7-E27769886635}" destId="{A6E89401-57CD-488F-954B-8D184E8FE9D3}" srcOrd="5" destOrd="0" presId="urn:microsoft.com/office/officeart/2005/8/layout/list1"/>
    <dgm:cxn modelId="{141CAB69-B94E-44F3-B90C-42AC7F558D11}" type="presParOf" srcId="{E1C6025F-5536-4F28-AFC7-E27769886635}" destId="{8570218C-0CF3-4765-A04C-2B12DFBBECB6}" srcOrd="6" destOrd="0" presId="urn:microsoft.com/office/officeart/2005/8/layout/list1"/>
    <dgm:cxn modelId="{6527AC02-12A0-4FFF-A1E5-E01E13C936AB}" type="presParOf" srcId="{E1C6025F-5536-4F28-AFC7-E27769886635}" destId="{5ABC5EED-F389-4965-8825-1A8DD0AB841B}" srcOrd="7" destOrd="0" presId="urn:microsoft.com/office/officeart/2005/8/layout/list1"/>
    <dgm:cxn modelId="{57A26D6B-1551-48EE-9804-591F2FFBB74F}" type="presParOf" srcId="{E1C6025F-5536-4F28-AFC7-E27769886635}" destId="{F4D1F0DD-17B7-46E0-921B-98164F3FDCF2}" srcOrd="8" destOrd="0" presId="urn:microsoft.com/office/officeart/2005/8/layout/list1"/>
    <dgm:cxn modelId="{A553ABBC-2EFC-439C-9C3F-0995E8A1B759}" type="presParOf" srcId="{F4D1F0DD-17B7-46E0-921B-98164F3FDCF2}" destId="{C1349D58-734B-4654-9455-69BDD3F95DDC}" srcOrd="0" destOrd="0" presId="urn:microsoft.com/office/officeart/2005/8/layout/list1"/>
    <dgm:cxn modelId="{B86AF576-062E-452D-A730-8A157E7E9149}" type="presParOf" srcId="{F4D1F0DD-17B7-46E0-921B-98164F3FDCF2}" destId="{4C9C203D-5A2F-45FD-B8AA-A747D6ABBFB2}" srcOrd="1" destOrd="0" presId="urn:microsoft.com/office/officeart/2005/8/layout/list1"/>
    <dgm:cxn modelId="{9F12355D-4BD7-4F28-9F0F-8A54AA9FE4B8}" type="presParOf" srcId="{E1C6025F-5536-4F28-AFC7-E27769886635}" destId="{80370B9F-219F-4B42-95EF-A4FC3740A35F}" srcOrd="9" destOrd="0" presId="urn:microsoft.com/office/officeart/2005/8/layout/list1"/>
    <dgm:cxn modelId="{BBC9ADF9-07BC-4CA0-8DE8-E8B30D803830}" type="presParOf" srcId="{E1C6025F-5536-4F28-AFC7-E27769886635}" destId="{E335F150-CA41-40E8-81C3-CE0403F5D7A5}" srcOrd="10" destOrd="0" presId="urn:microsoft.com/office/officeart/2005/8/layout/list1"/>
    <dgm:cxn modelId="{DB9133C7-2AAF-4C3A-834C-30B0DECDCF24}" type="presParOf" srcId="{E1C6025F-5536-4F28-AFC7-E27769886635}" destId="{F70BFA50-4378-4146-BB7D-F53F197439CC}" srcOrd="11" destOrd="0" presId="urn:microsoft.com/office/officeart/2005/8/layout/list1"/>
    <dgm:cxn modelId="{90ABE652-B65E-442D-A2AE-743E1F71018F}" type="presParOf" srcId="{E1C6025F-5536-4F28-AFC7-E27769886635}" destId="{FE50BFCF-BC4F-4BB6-946C-33D7487FE1BC}" srcOrd="12" destOrd="0" presId="urn:microsoft.com/office/officeart/2005/8/layout/list1"/>
    <dgm:cxn modelId="{9FB42711-7026-4C2A-AF77-66E805E676E4}" type="presParOf" srcId="{FE50BFCF-BC4F-4BB6-946C-33D7487FE1BC}" destId="{5E1600D4-18C8-45EA-A980-21366A017AE2}" srcOrd="0" destOrd="0" presId="urn:microsoft.com/office/officeart/2005/8/layout/list1"/>
    <dgm:cxn modelId="{BA07F543-845D-40C8-8390-AF37D1D18870}" type="presParOf" srcId="{FE50BFCF-BC4F-4BB6-946C-33D7487FE1BC}" destId="{87BBEB87-12CC-4626-8DC2-83BC594F9098}" srcOrd="1" destOrd="0" presId="urn:microsoft.com/office/officeart/2005/8/layout/list1"/>
    <dgm:cxn modelId="{DA27CCF4-2754-47CC-A179-DFD5074D1697}" type="presParOf" srcId="{E1C6025F-5536-4F28-AFC7-E27769886635}" destId="{12E6B0F0-0C03-45CF-9D44-1A9733A861AF}" srcOrd="13" destOrd="0" presId="urn:microsoft.com/office/officeart/2005/8/layout/list1"/>
    <dgm:cxn modelId="{E59D86D6-1C88-49AD-AA14-BF38905A9567}" type="presParOf" srcId="{E1C6025F-5536-4F28-AFC7-E27769886635}" destId="{1470EDF1-0138-45F1-A48B-6072ED30008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142E52-51E2-4F43-B97F-BD9CA4CE2ECC}" type="doc">
      <dgm:prSet loTypeId="urn:microsoft.com/office/officeart/2005/8/layout/cycle7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8050E05-7DD0-4DC1-B6FE-3A1EABC0653E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kk-KZ" sz="2800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Педагогикалық қолдау</a:t>
          </a:r>
          <a:endParaRPr lang="ru-RU" sz="2800" b="1" i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73F77A-E2B7-4E8F-8D72-1E90FC338776}" type="parTrans" cxnId="{A4C09F31-C133-4455-AA34-8D2038B25822}">
      <dgm:prSet/>
      <dgm:spPr/>
      <dgm:t>
        <a:bodyPr/>
        <a:lstStyle/>
        <a:p>
          <a:endParaRPr lang="ru-RU"/>
        </a:p>
      </dgm:t>
    </dgm:pt>
    <dgm:pt modelId="{9FBA68D6-E3F6-4115-948A-1ACA0A363D82}" type="sibTrans" cxnId="{A4C09F31-C133-4455-AA34-8D2038B25822}">
      <dgm:prSet/>
      <dgm:spPr/>
      <dgm:t>
        <a:bodyPr/>
        <a:lstStyle/>
        <a:p>
          <a:endParaRPr lang="ru-RU"/>
        </a:p>
      </dgm:t>
    </dgm:pt>
    <dgm:pt modelId="{56F91531-4AD5-421F-A9B5-A8DB902EED35}">
      <dgm:prSet phldrT="[Текст]"/>
      <dgm:spPr/>
      <dgm:t>
        <a:bodyPr/>
        <a:lstStyle/>
        <a:p>
          <a:r>
            <a:rPr lang="kk-KZ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Жеке тұлғаға бағытталып, оның дамуына, білім игеруіне, тәрбиелігіне, өз басы проблемаларын шешуге жәрдем көрсетіп, азаматтың өзгерістерін диагностикалап баруға мүмкіндік береді</a:t>
          </a:r>
          <a:r>
            <a:rPr lang="kk-KZ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CB1369-A861-4765-A086-440552148FF6}" type="parTrans" cxnId="{AA246ECE-FACD-4C5C-9F5D-CE8638D1BA12}">
      <dgm:prSet/>
      <dgm:spPr/>
      <dgm:t>
        <a:bodyPr/>
        <a:lstStyle/>
        <a:p>
          <a:endParaRPr lang="ru-RU"/>
        </a:p>
      </dgm:t>
    </dgm:pt>
    <dgm:pt modelId="{6772D1D1-53E5-44A1-B223-2A3669A257F6}" type="sibTrans" cxnId="{AA246ECE-FACD-4C5C-9F5D-CE8638D1BA12}">
      <dgm:prSet/>
      <dgm:spPr/>
      <dgm:t>
        <a:bodyPr/>
        <a:lstStyle/>
        <a:p>
          <a:endParaRPr lang="ru-RU"/>
        </a:p>
      </dgm:t>
    </dgm:pt>
    <dgm:pt modelId="{309414D7-1393-47FD-A95B-4EB7B96CFF8B}">
      <dgm:prSet phldrT="[Текст]" custT="1"/>
      <dgm:spPr/>
      <dgm:t>
        <a:bodyPr/>
        <a:lstStyle/>
        <a:p>
          <a:r>
            <a:rPr lang="kk-KZ" sz="2200" b="1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Тәрбиеленушілердің баршасына бағытталып, оларға деген қамқорлық пен сенім қатынасында көрінуімен өзара сыйластық, түсіністік, қызметтестік көңіл-күй жағдайын түзетуге көмегін тигізеді</a:t>
          </a:r>
          <a:endParaRPr lang="ru-RU" sz="2200" b="1" i="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4392D6-FC3F-49B0-A352-CF3E2970014E}" type="parTrans" cxnId="{F5AE0623-1DDF-4BF0-9396-94895F6BE900}">
      <dgm:prSet/>
      <dgm:spPr/>
      <dgm:t>
        <a:bodyPr/>
        <a:lstStyle/>
        <a:p>
          <a:endParaRPr lang="ru-RU"/>
        </a:p>
      </dgm:t>
    </dgm:pt>
    <dgm:pt modelId="{945A5759-4A77-4017-94FD-BC076AD6CC83}" type="sibTrans" cxnId="{F5AE0623-1DDF-4BF0-9396-94895F6BE900}">
      <dgm:prSet/>
      <dgm:spPr/>
      <dgm:t>
        <a:bodyPr/>
        <a:lstStyle/>
        <a:p>
          <a:endParaRPr lang="ru-RU"/>
        </a:p>
      </dgm:t>
    </dgm:pt>
    <dgm:pt modelId="{8DB31208-5E7B-4E04-9E96-E49ECD2CDEDE}" type="pres">
      <dgm:prSet presAssocID="{21142E52-51E2-4F43-B97F-BD9CA4CE2ECC}" presName="Name0" presStyleCnt="0">
        <dgm:presLayoutVars>
          <dgm:dir/>
          <dgm:resizeHandles val="exact"/>
        </dgm:presLayoutVars>
      </dgm:prSet>
      <dgm:spPr/>
    </dgm:pt>
    <dgm:pt modelId="{54A62BAB-75D3-486B-A344-856FE578D5B1}" type="pres">
      <dgm:prSet presAssocID="{48050E05-7DD0-4DC1-B6FE-3A1EABC0653E}" presName="node" presStyleLbl="node1" presStyleIdx="0" presStyleCnt="3" custAng="10800000" custFlipVert="1" custScaleX="167754" custScaleY="57185" custRadScaleRad="98991" custRadScaleInc="-487">
        <dgm:presLayoutVars>
          <dgm:bulletEnabled val="1"/>
        </dgm:presLayoutVars>
      </dgm:prSet>
      <dgm:spPr/>
    </dgm:pt>
    <dgm:pt modelId="{AB497A50-A236-4929-8AC8-85C10D0ED126}" type="pres">
      <dgm:prSet presAssocID="{9FBA68D6-E3F6-4115-948A-1ACA0A363D82}" presName="sibTrans" presStyleLbl="sibTrans2D1" presStyleIdx="0" presStyleCnt="3" custScaleX="162637" custScaleY="149104"/>
      <dgm:spPr/>
    </dgm:pt>
    <dgm:pt modelId="{ABB6A8B2-F03E-48F1-AA7E-3D6A2980B5BA}" type="pres">
      <dgm:prSet presAssocID="{9FBA68D6-E3F6-4115-948A-1ACA0A363D82}" presName="connectorText" presStyleLbl="sibTrans2D1" presStyleIdx="0" presStyleCnt="3"/>
      <dgm:spPr/>
    </dgm:pt>
    <dgm:pt modelId="{379318D0-B8E3-4FCD-B6A3-A963C37EF55E}" type="pres">
      <dgm:prSet presAssocID="{56F91531-4AD5-421F-A9B5-A8DB902EED35}" presName="node" presStyleLbl="node1" presStyleIdx="1" presStyleCnt="3" custScaleX="123488" custScaleY="157204" custRadScaleRad="85757" custRadScaleInc="-16528">
        <dgm:presLayoutVars>
          <dgm:bulletEnabled val="1"/>
        </dgm:presLayoutVars>
      </dgm:prSet>
      <dgm:spPr/>
    </dgm:pt>
    <dgm:pt modelId="{7A283782-87A2-47CB-ABEA-88EECAF965FA}" type="pres">
      <dgm:prSet presAssocID="{6772D1D1-53E5-44A1-B223-2A3669A257F6}" presName="sibTrans" presStyleLbl="sibTrans2D1" presStyleIdx="1" presStyleCnt="3" custScaleX="108527" custScaleY="109259"/>
      <dgm:spPr/>
    </dgm:pt>
    <dgm:pt modelId="{9A8B2612-C3D6-4737-B800-DAB9304E425A}" type="pres">
      <dgm:prSet presAssocID="{6772D1D1-53E5-44A1-B223-2A3669A257F6}" presName="connectorText" presStyleLbl="sibTrans2D1" presStyleIdx="1" presStyleCnt="3"/>
      <dgm:spPr/>
    </dgm:pt>
    <dgm:pt modelId="{3BFB6E92-0AA0-4E07-BFE7-8C53951B2C44}" type="pres">
      <dgm:prSet presAssocID="{309414D7-1393-47FD-A95B-4EB7B96CFF8B}" presName="node" presStyleLbl="node1" presStyleIdx="2" presStyleCnt="3" custScaleX="123787" custScaleY="153800" custRadScaleRad="91427" custRadScaleInc="17234">
        <dgm:presLayoutVars>
          <dgm:bulletEnabled val="1"/>
        </dgm:presLayoutVars>
      </dgm:prSet>
      <dgm:spPr/>
    </dgm:pt>
    <dgm:pt modelId="{D2C0F1BB-5599-44B3-BF31-40B4E15913C2}" type="pres">
      <dgm:prSet presAssocID="{945A5759-4A77-4017-94FD-BC076AD6CC83}" presName="sibTrans" presStyleLbl="sibTrans2D1" presStyleIdx="2" presStyleCnt="3" custScaleX="159439" custScaleY="135215"/>
      <dgm:spPr/>
    </dgm:pt>
    <dgm:pt modelId="{874AE8AC-B2D7-40B4-BD44-BACF8BA206E5}" type="pres">
      <dgm:prSet presAssocID="{945A5759-4A77-4017-94FD-BC076AD6CC83}" presName="connectorText" presStyleLbl="sibTrans2D1" presStyleIdx="2" presStyleCnt="3"/>
      <dgm:spPr/>
    </dgm:pt>
  </dgm:ptLst>
  <dgm:cxnLst>
    <dgm:cxn modelId="{F5AE0623-1DDF-4BF0-9396-94895F6BE900}" srcId="{21142E52-51E2-4F43-B97F-BD9CA4CE2ECC}" destId="{309414D7-1393-47FD-A95B-4EB7B96CFF8B}" srcOrd="2" destOrd="0" parTransId="{4E4392D6-FC3F-49B0-A352-CF3E2970014E}" sibTransId="{945A5759-4A77-4017-94FD-BC076AD6CC83}"/>
    <dgm:cxn modelId="{8BF68529-475A-4EDA-BDDC-6DEE0E086622}" type="presOf" srcId="{945A5759-4A77-4017-94FD-BC076AD6CC83}" destId="{D2C0F1BB-5599-44B3-BF31-40B4E15913C2}" srcOrd="0" destOrd="0" presId="urn:microsoft.com/office/officeart/2005/8/layout/cycle7"/>
    <dgm:cxn modelId="{A4C09F31-C133-4455-AA34-8D2038B25822}" srcId="{21142E52-51E2-4F43-B97F-BD9CA4CE2ECC}" destId="{48050E05-7DD0-4DC1-B6FE-3A1EABC0653E}" srcOrd="0" destOrd="0" parTransId="{8473F77A-E2B7-4E8F-8D72-1E90FC338776}" sibTransId="{9FBA68D6-E3F6-4115-948A-1ACA0A363D82}"/>
    <dgm:cxn modelId="{F9AD9063-1C85-4D2B-9749-9A7F08F47A05}" type="presOf" srcId="{309414D7-1393-47FD-A95B-4EB7B96CFF8B}" destId="{3BFB6E92-0AA0-4E07-BFE7-8C53951B2C44}" srcOrd="0" destOrd="0" presId="urn:microsoft.com/office/officeart/2005/8/layout/cycle7"/>
    <dgm:cxn modelId="{926A7C46-A143-45A2-A8E5-6E722AF5E8B6}" type="presOf" srcId="{48050E05-7DD0-4DC1-B6FE-3A1EABC0653E}" destId="{54A62BAB-75D3-486B-A344-856FE578D5B1}" srcOrd="0" destOrd="0" presId="urn:microsoft.com/office/officeart/2005/8/layout/cycle7"/>
    <dgm:cxn modelId="{0582377D-6D5D-49B8-9A19-D2A3AF1C9F75}" type="presOf" srcId="{6772D1D1-53E5-44A1-B223-2A3669A257F6}" destId="{9A8B2612-C3D6-4737-B800-DAB9304E425A}" srcOrd="1" destOrd="0" presId="urn:microsoft.com/office/officeart/2005/8/layout/cycle7"/>
    <dgm:cxn modelId="{FF8A167E-D249-48BA-B3C7-85C7A29A05AA}" type="presOf" srcId="{9FBA68D6-E3F6-4115-948A-1ACA0A363D82}" destId="{ABB6A8B2-F03E-48F1-AA7E-3D6A2980B5BA}" srcOrd="1" destOrd="0" presId="urn:microsoft.com/office/officeart/2005/8/layout/cycle7"/>
    <dgm:cxn modelId="{30D44F80-95E7-4CF2-AB83-859E3B668D90}" type="presOf" srcId="{945A5759-4A77-4017-94FD-BC076AD6CC83}" destId="{874AE8AC-B2D7-40B4-BD44-BACF8BA206E5}" srcOrd="1" destOrd="0" presId="urn:microsoft.com/office/officeart/2005/8/layout/cycle7"/>
    <dgm:cxn modelId="{B36D2799-9856-4CB1-A162-028E2AAE2B3D}" type="presOf" srcId="{6772D1D1-53E5-44A1-B223-2A3669A257F6}" destId="{7A283782-87A2-47CB-ABEA-88EECAF965FA}" srcOrd="0" destOrd="0" presId="urn:microsoft.com/office/officeart/2005/8/layout/cycle7"/>
    <dgm:cxn modelId="{51DBD2BE-9757-483A-B9DF-4E26398717FA}" type="presOf" srcId="{21142E52-51E2-4F43-B97F-BD9CA4CE2ECC}" destId="{8DB31208-5E7B-4E04-9E96-E49ECD2CDEDE}" srcOrd="0" destOrd="0" presId="urn:microsoft.com/office/officeart/2005/8/layout/cycle7"/>
    <dgm:cxn modelId="{AA246ECE-FACD-4C5C-9F5D-CE8638D1BA12}" srcId="{21142E52-51E2-4F43-B97F-BD9CA4CE2ECC}" destId="{56F91531-4AD5-421F-A9B5-A8DB902EED35}" srcOrd="1" destOrd="0" parTransId="{47CB1369-A861-4765-A086-440552148FF6}" sibTransId="{6772D1D1-53E5-44A1-B223-2A3669A257F6}"/>
    <dgm:cxn modelId="{C58974EA-4E26-40B8-A62D-89BE313B0751}" type="presOf" srcId="{56F91531-4AD5-421F-A9B5-A8DB902EED35}" destId="{379318D0-B8E3-4FCD-B6A3-A963C37EF55E}" srcOrd="0" destOrd="0" presId="urn:microsoft.com/office/officeart/2005/8/layout/cycle7"/>
    <dgm:cxn modelId="{7ADAF3F9-1221-4634-9522-E1FC81B8E1F1}" type="presOf" srcId="{9FBA68D6-E3F6-4115-948A-1ACA0A363D82}" destId="{AB497A50-A236-4929-8AC8-85C10D0ED126}" srcOrd="0" destOrd="0" presId="urn:microsoft.com/office/officeart/2005/8/layout/cycle7"/>
    <dgm:cxn modelId="{71680E8D-6C52-44A4-AB03-40CF42638CC9}" type="presParOf" srcId="{8DB31208-5E7B-4E04-9E96-E49ECD2CDEDE}" destId="{54A62BAB-75D3-486B-A344-856FE578D5B1}" srcOrd="0" destOrd="0" presId="urn:microsoft.com/office/officeart/2005/8/layout/cycle7"/>
    <dgm:cxn modelId="{29BEF4C2-6833-41D1-968B-3C25F0065F4C}" type="presParOf" srcId="{8DB31208-5E7B-4E04-9E96-E49ECD2CDEDE}" destId="{AB497A50-A236-4929-8AC8-85C10D0ED126}" srcOrd="1" destOrd="0" presId="urn:microsoft.com/office/officeart/2005/8/layout/cycle7"/>
    <dgm:cxn modelId="{76C89BAE-9DEC-4A7D-931D-63789E78026C}" type="presParOf" srcId="{AB497A50-A236-4929-8AC8-85C10D0ED126}" destId="{ABB6A8B2-F03E-48F1-AA7E-3D6A2980B5BA}" srcOrd="0" destOrd="0" presId="urn:microsoft.com/office/officeart/2005/8/layout/cycle7"/>
    <dgm:cxn modelId="{527BE298-43BF-48AB-89F1-6B4D85139B0C}" type="presParOf" srcId="{8DB31208-5E7B-4E04-9E96-E49ECD2CDEDE}" destId="{379318D0-B8E3-4FCD-B6A3-A963C37EF55E}" srcOrd="2" destOrd="0" presId="urn:microsoft.com/office/officeart/2005/8/layout/cycle7"/>
    <dgm:cxn modelId="{FEB37D49-105B-4A16-8867-6947AC87A57A}" type="presParOf" srcId="{8DB31208-5E7B-4E04-9E96-E49ECD2CDEDE}" destId="{7A283782-87A2-47CB-ABEA-88EECAF965FA}" srcOrd="3" destOrd="0" presId="urn:microsoft.com/office/officeart/2005/8/layout/cycle7"/>
    <dgm:cxn modelId="{95DE1B30-831D-48AE-A0F5-DF483FF54B07}" type="presParOf" srcId="{7A283782-87A2-47CB-ABEA-88EECAF965FA}" destId="{9A8B2612-C3D6-4737-B800-DAB9304E425A}" srcOrd="0" destOrd="0" presId="urn:microsoft.com/office/officeart/2005/8/layout/cycle7"/>
    <dgm:cxn modelId="{3A53A2A1-1F35-4AEE-9206-A2F3858B29A7}" type="presParOf" srcId="{8DB31208-5E7B-4E04-9E96-E49ECD2CDEDE}" destId="{3BFB6E92-0AA0-4E07-BFE7-8C53951B2C44}" srcOrd="4" destOrd="0" presId="urn:microsoft.com/office/officeart/2005/8/layout/cycle7"/>
    <dgm:cxn modelId="{A119B348-2E79-46AA-9107-AC8C24D8BFD8}" type="presParOf" srcId="{8DB31208-5E7B-4E04-9E96-E49ECD2CDEDE}" destId="{D2C0F1BB-5599-44B3-BF31-40B4E15913C2}" srcOrd="5" destOrd="0" presId="urn:microsoft.com/office/officeart/2005/8/layout/cycle7"/>
    <dgm:cxn modelId="{5A01BC95-C963-46ED-9F66-4B3B9EE3C023}" type="presParOf" srcId="{D2C0F1BB-5599-44B3-BF31-40B4E15913C2}" destId="{874AE8AC-B2D7-40B4-BD44-BACF8BA206E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D513CC-24C5-4C3F-8BD3-37397F13256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0591E9E-084C-4FA7-B4D4-0DE76E97416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kk-KZ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Педагогикалық қолдау</a:t>
          </a:r>
          <a:endParaRPr lang="ru-RU" sz="4000" dirty="0"/>
        </a:p>
      </dgm:t>
    </dgm:pt>
    <dgm:pt modelId="{408ACF22-9176-467D-B46B-285E5C7543E2}" type="parTrans" cxnId="{CFD43AFB-9A30-4E1F-A4AA-0AF5CD533889}">
      <dgm:prSet/>
      <dgm:spPr/>
      <dgm:t>
        <a:bodyPr/>
        <a:lstStyle/>
        <a:p>
          <a:endParaRPr lang="ru-RU"/>
        </a:p>
      </dgm:t>
    </dgm:pt>
    <dgm:pt modelId="{C59A7784-7A69-4114-B3D0-A160BAD67D79}" type="sibTrans" cxnId="{CFD43AFB-9A30-4E1F-A4AA-0AF5CD533889}">
      <dgm:prSet/>
      <dgm:spPr/>
      <dgm:t>
        <a:bodyPr/>
        <a:lstStyle/>
        <a:p>
          <a:endParaRPr lang="ru-RU"/>
        </a:p>
      </dgm:t>
    </dgm:pt>
    <dgm:pt modelId="{5733262B-BA0A-4D53-B7CC-EB2935446A5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kk-K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Өсуіне және жетілуіне жағдай жасау</a:t>
          </a:r>
          <a:endParaRPr lang="ru-RU" sz="2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2187F2-B47C-4188-B83F-5E13CDA2409B}" type="parTrans" cxnId="{0C1B73E4-5246-49AB-9892-F50EB01AFB00}">
      <dgm:prSet/>
      <dgm:spPr/>
      <dgm:t>
        <a:bodyPr/>
        <a:lstStyle/>
        <a:p>
          <a:endParaRPr lang="ru-RU"/>
        </a:p>
      </dgm:t>
    </dgm:pt>
    <dgm:pt modelId="{63A8AD33-95D6-4353-B38B-4CAF9A329DDA}" type="sibTrans" cxnId="{0C1B73E4-5246-49AB-9892-F50EB01AFB00}">
      <dgm:prSet/>
      <dgm:spPr/>
      <dgm:t>
        <a:bodyPr/>
        <a:lstStyle/>
        <a:p>
          <a:endParaRPr lang="ru-RU"/>
        </a:p>
      </dgm:t>
    </dgm:pt>
    <dgm:pt modelId="{F7A20ECA-A6BC-4E42-BEE9-B4E529A7F490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kk-K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Баланың өзіндік танымдық және өмірлік тәжірибе алу мүмкіндігін беру</a:t>
          </a:r>
          <a:endParaRPr lang="ru-RU" sz="2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CD8042-3D04-4889-9BE6-CA035C4AAFA7}" type="parTrans" cxnId="{7D68ECE1-7BDB-407A-842F-2A9680EE6F7B}">
      <dgm:prSet/>
      <dgm:spPr/>
      <dgm:t>
        <a:bodyPr/>
        <a:lstStyle/>
        <a:p>
          <a:endParaRPr lang="ru-RU"/>
        </a:p>
      </dgm:t>
    </dgm:pt>
    <dgm:pt modelId="{FA771416-2288-49EA-A56D-8811B5C93D5F}" type="sibTrans" cxnId="{7D68ECE1-7BDB-407A-842F-2A9680EE6F7B}">
      <dgm:prSet/>
      <dgm:spPr/>
      <dgm:t>
        <a:bodyPr/>
        <a:lstStyle/>
        <a:p>
          <a:endParaRPr lang="ru-RU"/>
        </a:p>
      </dgm:t>
    </dgm:pt>
    <dgm:pt modelId="{16DDC3BC-7D1A-414E-8BAF-C3807CAE0ABE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kk-K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Өз субьектісі болу мүмкіндігін беру, жеке танымдық тәжірибесін дамыту</a:t>
          </a:r>
          <a:endParaRPr lang="ru-RU" sz="8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60A833-C954-4D55-A2E0-4FAFDCF95D0B}" type="parTrans" cxnId="{4C3C21BB-1A78-4FC6-976F-C633554966E4}">
      <dgm:prSet/>
      <dgm:spPr/>
      <dgm:t>
        <a:bodyPr/>
        <a:lstStyle/>
        <a:p>
          <a:endParaRPr lang="ru-RU"/>
        </a:p>
      </dgm:t>
    </dgm:pt>
    <dgm:pt modelId="{ACA35731-1FAF-468A-90C8-4C0915905759}" type="sibTrans" cxnId="{4C3C21BB-1A78-4FC6-976F-C633554966E4}">
      <dgm:prSet/>
      <dgm:spPr/>
      <dgm:t>
        <a:bodyPr/>
        <a:lstStyle/>
        <a:p>
          <a:endParaRPr lang="ru-RU"/>
        </a:p>
      </dgm:t>
    </dgm:pt>
    <dgm:pt modelId="{6CFA3946-6FC5-4863-8555-654916192380}" type="pres">
      <dgm:prSet presAssocID="{28D513CC-24C5-4C3F-8BD3-37397F13256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E710830-044A-44BF-B2C6-698D3C9CD3C7}" type="pres">
      <dgm:prSet presAssocID="{10591E9E-084C-4FA7-B4D4-0DE76E97416E}" presName="root1" presStyleCnt="0"/>
      <dgm:spPr/>
    </dgm:pt>
    <dgm:pt modelId="{4788940B-8BF9-4EF7-8DF0-938D0217DCA0}" type="pres">
      <dgm:prSet presAssocID="{10591E9E-084C-4FA7-B4D4-0DE76E97416E}" presName="LevelOneTextNode" presStyleLbl="node0" presStyleIdx="0" presStyleCnt="1" custScaleX="86301" custScaleY="91748" custLinFactNeighborX="-29924" custLinFactNeighborY="-243">
        <dgm:presLayoutVars>
          <dgm:chPref val="3"/>
        </dgm:presLayoutVars>
      </dgm:prSet>
      <dgm:spPr/>
    </dgm:pt>
    <dgm:pt modelId="{CEA4EB33-3E86-4E9C-A618-166B0AEB6DB4}" type="pres">
      <dgm:prSet presAssocID="{10591E9E-084C-4FA7-B4D4-0DE76E97416E}" presName="level2hierChild" presStyleCnt="0"/>
      <dgm:spPr/>
    </dgm:pt>
    <dgm:pt modelId="{CB5438C1-0FE1-4193-BD2C-D433C9E0164A}" type="pres">
      <dgm:prSet presAssocID="{F02187F2-B47C-4188-B83F-5E13CDA2409B}" presName="conn2-1" presStyleLbl="parChTrans1D2" presStyleIdx="0" presStyleCnt="3"/>
      <dgm:spPr/>
    </dgm:pt>
    <dgm:pt modelId="{91F64EAB-E6A0-4C1F-9884-9AEAAC0A3023}" type="pres">
      <dgm:prSet presAssocID="{F02187F2-B47C-4188-B83F-5E13CDA2409B}" presName="connTx" presStyleLbl="parChTrans1D2" presStyleIdx="0" presStyleCnt="3"/>
      <dgm:spPr/>
    </dgm:pt>
    <dgm:pt modelId="{7D63B563-F50C-4F46-8DDF-FCDC8E7A5BC3}" type="pres">
      <dgm:prSet presAssocID="{5733262B-BA0A-4D53-B7CC-EB2935446A58}" presName="root2" presStyleCnt="0"/>
      <dgm:spPr/>
    </dgm:pt>
    <dgm:pt modelId="{2DD144CE-D845-43BB-90A9-4B7CCA99B29C}" type="pres">
      <dgm:prSet presAssocID="{5733262B-BA0A-4D53-B7CC-EB2935446A58}" presName="LevelTwoTextNode" presStyleLbl="node2" presStyleIdx="0" presStyleCnt="3" custScaleX="149083" custScaleY="97290">
        <dgm:presLayoutVars>
          <dgm:chPref val="3"/>
        </dgm:presLayoutVars>
      </dgm:prSet>
      <dgm:spPr/>
    </dgm:pt>
    <dgm:pt modelId="{647D1693-8111-4B96-99B2-8E6FAC8683D9}" type="pres">
      <dgm:prSet presAssocID="{5733262B-BA0A-4D53-B7CC-EB2935446A58}" presName="level3hierChild" presStyleCnt="0"/>
      <dgm:spPr/>
    </dgm:pt>
    <dgm:pt modelId="{B69D7490-49A0-4031-9DF5-B27C490A43E8}" type="pres">
      <dgm:prSet presAssocID="{B0CD8042-3D04-4889-9BE6-CA035C4AAFA7}" presName="conn2-1" presStyleLbl="parChTrans1D2" presStyleIdx="1" presStyleCnt="3"/>
      <dgm:spPr/>
    </dgm:pt>
    <dgm:pt modelId="{F6C5640A-5AEE-4BF9-9BCE-B1F6041CBE29}" type="pres">
      <dgm:prSet presAssocID="{B0CD8042-3D04-4889-9BE6-CA035C4AAFA7}" presName="connTx" presStyleLbl="parChTrans1D2" presStyleIdx="1" presStyleCnt="3"/>
      <dgm:spPr/>
    </dgm:pt>
    <dgm:pt modelId="{4D7B85D6-5819-4001-B3DB-26A06FE4A215}" type="pres">
      <dgm:prSet presAssocID="{F7A20ECA-A6BC-4E42-BEE9-B4E529A7F490}" presName="root2" presStyleCnt="0"/>
      <dgm:spPr/>
    </dgm:pt>
    <dgm:pt modelId="{1D5EEF64-AACC-4DD9-9EC4-734DE2277A0D}" type="pres">
      <dgm:prSet presAssocID="{F7A20ECA-A6BC-4E42-BEE9-B4E529A7F490}" presName="LevelTwoTextNode" presStyleLbl="node2" presStyleIdx="1" presStyleCnt="3" custScaleX="149083" custScaleY="119053">
        <dgm:presLayoutVars>
          <dgm:chPref val="3"/>
        </dgm:presLayoutVars>
      </dgm:prSet>
      <dgm:spPr/>
    </dgm:pt>
    <dgm:pt modelId="{DEC603B8-A9F9-4A4D-B12B-DFAE3D6AD30D}" type="pres">
      <dgm:prSet presAssocID="{F7A20ECA-A6BC-4E42-BEE9-B4E529A7F490}" presName="level3hierChild" presStyleCnt="0"/>
      <dgm:spPr/>
    </dgm:pt>
    <dgm:pt modelId="{1388E37F-2077-4971-90E6-8A4E78C9AF6C}" type="pres">
      <dgm:prSet presAssocID="{B060A833-C954-4D55-A2E0-4FAFDCF95D0B}" presName="conn2-1" presStyleLbl="parChTrans1D2" presStyleIdx="2" presStyleCnt="3"/>
      <dgm:spPr/>
    </dgm:pt>
    <dgm:pt modelId="{CC35960B-5A00-49AB-B19F-397213772FA4}" type="pres">
      <dgm:prSet presAssocID="{B060A833-C954-4D55-A2E0-4FAFDCF95D0B}" presName="connTx" presStyleLbl="parChTrans1D2" presStyleIdx="2" presStyleCnt="3"/>
      <dgm:spPr/>
    </dgm:pt>
    <dgm:pt modelId="{2C4A04C7-9E6E-48DF-B349-CBE3D77CA0AF}" type="pres">
      <dgm:prSet presAssocID="{16DDC3BC-7D1A-414E-8BAF-C3807CAE0ABE}" presName="root2" presStyleCnt="0"/>
      <dgm:spPr/>
    </dgm:pt>
    <dgm:pt modelId="{64916753-F269-4CBA-BBD5-73E99CC58735}" type="pres">
      <dgm:prSet presAssocID="{16DDC3BC-7D1A-414E-8BAF-C3807CAE0ABE}" presName="LevelTwoTextNode" presStyleLbl="node2" presStyleIdx="2" presStyleCnt="3" custScaleX="149950" custScaleY="123060">
        <dgm:presLayoutVars>
          <dgm:chPref val="3"/>
        </dgm:presLayoutVars>
      </dgm:prSet>
      <dgm:spPr/>
    </dgm:pt>
    <dgm:pt modelId="{76935490-E0B9-4351-B660-89848C46C8FB}" type="pres">
      <dgm:prSet presAssocID="{16DDC3BC-7D1A-414E-8BAF-C3807CAE0ABE}" presName="level3hierChild" presStyleCnt="0"/>
      <dgm:spPr/>
    </dgm:pt>
  </dgm:ptLst>
  <dgm:cxnLst>
    <dgm:cxn modelId="{E14B8023-9C39-470A-9411-E9BE981E668E}" type="presOf" srcId="{10591E9E-084C-4FA7-B4D4-0DE76E97416E}" destId="{4788940B-8BF9-4EF7-8DF0-938D0217DCA0}" srcOrd="0" destOrd="0" presId="urn:microsoft.com/office/officeart/2008/layout/HorizontalMultiLevelHierarchy"/>
    <dgm:cxn modelId="{939E7D3F-9C67-461E-B094-A693DB0A262A}" type="presOf" srcId="{5733262B-BA0A-4D53-B7CC-EB2935446A58}" destId="{2DD144CE-D845-43BB-90A9-4B7CCA99B29C}" srcOrd="0" destOrd="0" presId="urn:microsoft.com/office/officeart/2008/layout/HorizontalMultiLevelHierarchy"/>
    <dgm:cxn modelId="{B0BA9863-7E4D-42B7-A786-39C2B07F7616}" type="presOf" srcId="{F7A20ECA-A6BC-4E42-BEE9-B4E529A7F490}" destId="{1D5EEF64-AACC-4DD9-9EC4-734DE2277A0D}" srcOrd="0" destOrd="0" presId="urn:microsoft.com/office/officeart/2008/layout/HorizontalMultiLevelHierarchy"/>
    <dgm:cxn modelId="{29142851-15F2-4B5E-A04F-6A94686D7AA6}" type="presOf" srcId="{F02187F2-B47C-4188-B83F-5E13CDA2409B}" destId="{CB5438C1-0FE1-4193-BD2C-D433C9E0164A}" srcOrd="0" destOrd="0" presId="urn:microsoft.com/office/officeart/2008/layout/HorizontalMultiLevelHierarchy"/>
    <dgm:cxn modelId="{8A16E58B-FC91-4FDA-8B60-2D7EFAE043B3}" type="presOf" srcId="{16DDC3BC-7D1A-414E-8BAF-C3807CAE0ABE}" destId="{64916753-F269-4CBA-BBD5-73E99CC58735}" srcOrd="0" destOrd="0" presId="urn:microsoft.com/office/officeart/2008/layout/HorizontalMultiLevelHierarchy"/>
    <dgm:cxn modelId="{D344C7BA-8E9F-4BBC-B2C5-9AD1B4EB8865}" type="presOf" srcId="{F02187F2-B47C-4188-B83F-5E13CDA2409B}" destId="{91F64EAB-E6A0-4C1F-9884-9AEAAC0A3023}" srcOrd="1" destOrd="0" presId="urn:microsoft.com/office/officeart/2008/layout/HorizontalMultiLevelHierarchy"/>
    <dgm:cxn modelId="{4C3C21BB-1A78-4FC6-976F-C633554966E4}" srcId="{10591E9E-084C-4FA7-B4D4-0DE76E97416E}" destId="{16DDC3BC-7D1A-414E-8BAF-C3807CAE0ABE}" srcOrd="2" destOrd="0" parTransId="{B060A833-C954-4D55-A2E0-4FAFDCF95D0B}" sibTransId="{ACA35731-1FAF-468A-90C8-4C0915905759}"/>
    <dgm:cxn modelId="{7A9F71CD-7BA5-4390-BE2D-A6FD8FD52D3D}" type="presOf" srcId="{B0CD8042-3D04-4889-9BE6-CA035C4AAFA7}" destId="{F6C5640A-5AEE-4BF9-9BCE-B1F6041CBE29}" srcOrd="1" destOrd="0" presId="urn:microsoft.com/office/officeart/2008/layout/HorizontalMultiLevelHierarchy"/>
    <dgm:cxn modelId="{CF6A0EDE-7819-4A09-B7F0-2150845862A8}" type="presOf" srcId="{B060A833-C954-4D55-A2E0-4FAFDCF95D0B}" destId="{CC35960B-5A00-49AB-B19F-397213772FA4}" srcOrd="1" destOrd="0" presId="urn:microsoft.com/office/officeart/2008/layout/HorizontalMultiLevelHierarchy"/>
    <dgm:cxn modelId="{7D68ECE1-7BDB-407A-842F-2A9680EE6F7B}" srcId="{10591E9E-084C-4FA7-B4D4-0DE76E97416E}" destId="{F7A20ECA-A6BC-4E42-BEE9-B4E529A7F490}" srcOrd="1" destOrd="0" parTransId="{B0CD8042-3D04-4889-9BE6-CA035C4AAFA7}" sibTransId="{FA771416-2288-49EA-A56D-8811B5C93D5F}"/>
    <dgm:cxn modelId="{0C1B73E4-5246-49AB-9892-F50EB01AFB00}" srcId="{10591E9E-084C-4FA7-B4D4-0DE76E97416E}" destId="{5733262B-BA0A-4D53-B7CC-EB2935446A58}" srcOrd="0" destOrd="0" parTransId="{F02187F2-B47C-4188-B83F-5E13CDA2409B}" sibTransId="{63A8AD33-95D6-4353-B38B-4CAF9A329DDA}"/>
    <dgm:cxn modelId="{6B2713E7-F134-44F4-B263-F1F9633D9983}" type="presOf" srcId="{B060A833-C954-4D55-A2E0-4FAFDCF95D0B}" destId="{1388E37F-2077-4971-90E6-8A4E78C9AF6C}" srcOrd="0" destOrd="0" presId="urn:microsoft.com/office/officeart/2008/layout/HorizontalMultiLevelHierarchy"/>
    <dgm:cxn modelId="{958424E7-6FA0-449E-A3D4-E91B29C9ABF6}" type="presOf" srcId="{28D513CC-24C5-4C3F-8BD3-37397F13256B}" destId="{6CFA3946-6FC5-4863-8555-654916192380}" srcOrd="0" destOrd="0" presId="urn:microsoft.com/office/officeart/2008/layout/HorizontalMultiLevelHierarchy"/>
    <dgm:cxn modelId="{EBE61CE8-DA9E-448C-94A9-52F1E726BD20}" type="presOf" srcId="{B0CD8042-3D04-4889-9BE6-CA035C4AAFA7}" destId="{B69D7490-49A0-4031-9DF5-B27C490A43E8}" srcOrd="0" destOrd="0" presId="urn:microsoft.com/office/officeart/2008/layout/HorizontalMultiLevelHierarchy"/>
    <dgm:cxn modelId="{CFD43AFB-9A30-4E1F-A4AA-0AF5CD533889}" srcId="{28D513CC-24C5-4C3F-8BD3-37397F13256B}" destId="{10591E9E-084C-4FA7-B4D4-0DE76E97416E}" srcOrd="0" destOrd="0" parTransId="{408ACF22-9176-467D-B46B-285E5C7543E2}" sibTransId="{C59A7784-7A69-4114-B3D0-A160BAD67D79}"/>
    <dgm:cxn modelId="{90290EA3-3D81-4D2B-A1B4-718D255ACAFE}" type="presParOf" srcId="{6CFA3946-6FC5-4863-8555-654916192380}" destId="{EE710830-044A-44BF-B2C6-698D3C9CD3C7}" srcOrd="0" destOrd="0" presId="urn:microsoft.com/office/officeart/2008/layout/HorizontalMultiLevelHierarchy"/>
    <dgm:cxn modelId="{074632F6-02BE-4903-B2C4-FFBCA0648C6C}" type="presParOf" srcId="{EE710830-044A-44BF-B2C6-698D3C9CD3C7}" destId="{4788940B-8BF9-4EF7-8DF0-938D0217DCA0}" srcOrd="0" destOrd="0" presId="urn:microsoft.com/office/officeart/2008/layout/HorizontalMultiLevelHierarchy"/>
    <dgm:cxn modelId="{31EE2CF6-70B2-49F6-BBD2-ACEC425F0ADE}" type="presParOf" srcId="{EE710830-044A-44BF-B2C6-698D3C9CD3C7}" destId="{CEA4EB33-3E86-4E9C-A618-166B0AEB6DB4}" srcOrd="1" destOrd="0" presId="urn:microsoft.com/office/officeart/2008/layout/HorizontalMultiLevelHierarchy"/>
    <dgm:cxn modelId="{8EEA53EB-4178-4B60-9A37-E42ECAA4CF13}" type="presParOf" srcId="{CEA4EB33-3E86-4E9C-A618-166B0AEB6DB4}" destId="{CB5438C1-0FE1-4193-BD2C-D433C9E0164A}" srcOrd="0" destOrd="0" presId="urn:microsoft.com/office/officeart/2008/layout/HorizontalMultiLevelHierarchy"/>
    <dgm:cxn modelId="{99AC2366-06CB-44A0-969B-C9C1FBF1CC71}" type="presParOf" srcId="{CB5438C1-0FE1-4193-BD2C-D433C9E0164A}" destId="{91F64EAB-E6A0-4C1F-9884-9AEAAC0A3023}" srcOrd="0" destOrd="0" presId="urn:microsoft.com/office/officeart/2008/layout/HorizontalMultiLevelHierarchy"/>
    <dgm:cxn modelId="{D587525C-EE75-4897-B9A7-849CD86B3F72}" type="presParOf" srcId="{CEA4EB33-3E86-4E9C-A618-166B0AEB6DB4}" destId="{7D63B563-F50C-4F46-8DDF-FCDC8E7A5BC3}" srcOrd="1" destOrd="0" presId="urn:microsoft.com/office/officeart/2008/layout/HorizontalMultiLevelHierarchy"/>
    <dgm:cxn modelId="{DFAA0D8F-99CE-45A7-B65F-CF91968C6506}" type="presParOf" srcId="{7D63B563-F50C-4F46-8DDF-FCDC8E7A5BC3}" destId="{2DD144CE-D845-43BB-90A9-4B7CCA99B29C}" srcOrd="0" destOrd="0" presId="urn:microsoft.com/office/officeart/2008/layout/HorizontalMultiLevelHierarchy"/>
    <dgm:cxn modelId="{A1AA1629-2273-4C28-8EA9-21FFF38F82D7}" type="presParOf" srcId="{7D63B563-F50C-4F46-8DDF-FCDC8E7A5BC3}" destId="{647D1693-8111-4B96-99B2-8E6FAC8683D9}" srcOrd="1" destOrd="0" presId="urn:microsoft.com/office/officeart/2008/layout/HorizontalMultiLevelHierarchy"/>
    <dgm:cxn modelId="{DBABF3BF-DA86-4120-827F-9707D0D325CB}" type="presParOf" srcId="{CEA4EB33-3E86-4E9C-A618-166B0AEB6DB4}" destId="{B69D7490-49A0-4031-9DF5-B27C490A43E8}" srcOrd="2" destOrd="0" presId="urn:microsoft.com/office/officeart/2008/layout/HorizontalMultiLevelHierarchy"/>
    <dgm:cxn modelId="{F6296064-CB50-4311-8D6E-2B4B446D3D3D}" type="presParOf" srcId="{B69D7490-49A0-4031-9DF5-B27C490A43E8}" destId="{F6C5640A-5AEE-4BF9-9BCE-B1F6041CBE29}" srcOrd="0" destOrd="0" presId="urn:microsoft.com/office/officeart/2008/layout/HorizontalMultiLevelHierarchy"/>
    <dgm:cxn modelId="{4CEB1EFF-4E53-4CEF-87A0-6119D72DFA51}" type="presParOf" srcId="{CEA4EB33-3E86-4E9C-A618-166B0AEB6DB4}" destId="{4D7B85D6-5819-4001-B3DB-26A06FE4A215}" srcOrd="3" destOrd="0" presId="urn:microsoft.com/office/officeart/2008/layout/HorizontalMultiLevelHierarchy"/>
    <dgm:cxn modelId="{084FD5FC-B522-4F0E-9F05-7307AFF9F7DF}" type="presParOf" srcId="{4D7B85D6-5819-4001-B3DB-26A06FE4A215}" destId="{1D5EEF64-AACC-4DD9-9EC4-734DE2277A0D}" srcOrd="0" destOrd="0" presId="urn:microsoft.com/office/officeart/2008/layout/HorizontalMultiLevelHierarchy"/>
    <dgm:cxn modelId="{E982A9A1-CD5C-45A0-841F-5783DA507857}" type="presParOf" srcId="{4D7B85D6-5819-4001-B3DB-26A06FE4A215}" destId="{DEC603B8-A9F9-4A4D-B12B-DFAE3D6AD30D}" srcOrd="1" destOrd="0" presId="urn:microsoft.com/office/officeart/2008/layout/HorizontalMultiLevelHierarchy"/>
    <dgm:cxn modelId="{33783D6A-F4FB-4C31-8998-47D19256AC87}" type="presParOf" srcId="{CEA4EB33-3E86-4E9C-A618-166B0AEB6DB4}" destId="{1388E37F-2077-4971-90E6-8A4E78C9AF6C}" srcOrd="4" destOrd="0" presId="urn:microsoft.com/office/officeart/2008/layout/HorizontalMultiLevelHierarchy"/>
    <dgm:cxn modelId="{1EC9F846-F7C0-4066-991B-D970106AA5ED}" type="presParOf" srcId="{1388E37F-2077-4971-90E6-8A4E78C9AF6C}" destId="{CC35960B-5A00-49AB-B19F-397213772FA4}" srcOrd="0" destOrd="0" presId="urn:microsoft.com/office/officeart/2008/layout/HorizontalMultiLevelHierarchy"/>
    <dgm:cxn modelId="{D04CF8A0-7157-4F58-8243-D40E1083839C}" type="presParOf" srcId="{CEA4EB33-3E86-4E9C-A618-166B0AEB6DB4}" destId="{2C4A04C7-9E6E-48DF-B349-CBE3D77CA0AF}" srcOrd="5" destOrd="0" presId="urn:microsoft.com/office/officeart/2008/layout/HorizontalMultiLevelHierarchy"/>
    <dgm:cxn modelId="{DAE2D42B-F802-4EA7-A1CE-42EA68733D01}" type="presParOf" srcId="{2C4A04C7-9E6E-48DF-B349-CBE3D77CA0AF}" destId="{64916753-F269-4CBA-BBD5-73E99CC58735}" srcOrd="0" destOrd="0" presId="urn:microsoft.com/office/officeart/2008/layout/HorizontalMultiLevelHierarchy"/>
    <dgm:cxn modelId="{F1D2CE88-5417-4AC0-93A8-2166CA507247}" type="presParOf" srcId="{2C4A04C7-9E6E-48DF-B349-CBE3D77CA0AF}" destId="{76935490-E0B9-4351-B660-89848C46C8F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CACC9-8961-449E-B50C-F5ECFAFF4F11}">
      <dsp:nvSpPr>
        <dsp:cNvPr id="0" name=""/>
        <dsp:cNvSpPr/>
      </dsp:nvSpPr>
      <dsp:spPr>
        <a:xfrm>
          <a:off x="1800733" y="0"/>
          <a:ext cx="4361947" cy="436194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737456-B0DC-4B7B-BEFC-0828E972B9D7}">
      <dsp:nvSpPr>
        <dsp:cNvPr id="0" name=""/>
        <dsp:cNvSpPr/>
      </dsp:nvSpPr>
      <dsp:spPr>
        <a:xfrm>
          <a:off x="3981706" y="436620"/>
          <a:ext cx="2835265" cy="6202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Өзін – өзі тану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11982" y="466896"/>
        <a:ext cx="2774713" cy="559662"/>
      </dsp:txXfrm>
    </dsp:sp>
    <dsp:sp modelId="{C839C193-239B-48FE-824C-F5AD46E3A57F}">
      <dsp:nvSpPr>
        <dsp:cNvPr id="0" name=""/>
        <dsp:cNvSpPr/>
      </dsp:nvSpPr>
      <dsp:spPr>
        <a:xfrm>
          <a:off x="3981706" y="1134361"/>
          <a:ext cx="2835265" cy="6202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Өзін – өзі дамыту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11982" y="1164637"/>
        <a:ext cx="2774713" cy="559662"/>
      </dsp:txXfrm>
    </dsp:sp>
    <dsp:sp modelId="{B2C02E17-79D7-407D-B687-0844D14298CB}">
      <dsp:nvSpPr>
        <dsp:cNvPr id="0" name=""/>
        <dsp:cNvSpPr/>
      </dsp:nvSpPr>
      <dsp:spPr>
        <a:xfrm>
          <a:off x="3981706" y="1832102"/>
          <a:ext cx="2835265" cy="6202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Өзін – өзі жетілдіру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11982" y="1862378"/>
        <a:ext cx="2774713" cy="559662"/>
      </dsp:txXfrm>
    </dsp:sp>
    <dsp:sp modelId="{8955D74D-1956-4B49-82BC-F61366736DA2}">
      <dsp:nvSpPr>
        <dsp:cNvPr id="0" name=""/>
        <dsp:cNvSpPr/>
      </dsp:nvSpPr>
      <dsp:spPr>
        <a:xfrm>
          <a:off x="3981706" y="2529844"/>
          <a:ext cx="2835265" cy="6202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Өзін – өзі ұйымдастыру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11982" y="2560120"/>
        <a:ext cx="2774713" cy="559662"/>
      </dsp:txXfrm>
    </dsp:sp>
    <dsp:sp modelId="{1C23A4F7-FBC8-4120-9BD6-1AAACF75259F}">
      <dsp:nvSpPr>
        <dsp:cNvPr id="0" name=""/>
        <dsp:cNvSpPr/>
      </dsp:nvSpPr>
      <dsp:spPr>
        <a:xfrm>
          <a:off x="3981706" y="3227585"/>
          <a:ext cx="2835265" cy="6202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Өзін – өзі белсендірту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11982" y="3257861"/>
        <a:ext cx="2774713" cy="5596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F275B9-BEF5-40B5-B6BF-4C38B6361E9C}">
      <dsp:nvSpPr>
        <dsp:cNvPr id="0" name=""/>
        <dsp:cNvSpPr/>
      </dsp:nvSpPr>
      <dsp:spPr>
        <a:xfrm>
          <a:off x="0" y="704519"/>
          <a:ext cx="9416955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8D682F-8A84-4860-9C6D-E166FD61F586}">
      <dsp:nvSpPr>
        <dsp:cNvPr id="0" name=""/>
        <dsp:cNvSpPr/>
      </dsp:nvSpPr>
      <dsp:spPr>
        <a:xfrm>
          <a:off x="470847" y="335519"/>
          <a:ext cx="8215511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157" tIns="0" rIns="249157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өзім</a:t>
          </a:r>
          <a:r>
            <a:rPr lang="ru-RU" sz="25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b="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өңдеуге</a:t>
          </a:r>
          <a:r>
            <a:rPr lang="ru-RU" sz="25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b="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шамам</a:t>
          </a:r>
          <a:r>
            <a:rPr lang="ru-RU" sz="25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b="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келетін</a:t>
          </a:r>
          <a:r>
            <a:rPr lang="ru-RU" sz="25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қасиеттерімді </a:t>
          </a:r>
          <a:r>
            <a:rPr lang="ru-RU" sz="2500" b="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өңдеу</a:t>
          </a:r>
          <a:r>
            <a:rPr lang="ru-RU" sz="25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керек </a:t>
          </a:r>
          <a:r>
            <a:rPr lang="ru-RU" sz="2500" b="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екенін</a:t>
          </a:r>
          <a:r>
            <a:rPr lang="ru-RU" sz="25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b="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түсінуге</a:t>
          </a:r>
          <a:r>
            <a:rPr lang="ru-RU" sz="25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b="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25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оны </a:t>
          </a:r>
          <a:r>
            <a:rPr lang="ru-RU" sz="2500" b="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талаптарға</a:t>
          </a:r>
          <a:r>
            <a:rPr lang="ru-RU" sz="25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сай </a:t>
          </a:r>
          <a:r>
            <a:rPr lang="ru-RU" sz="2500" b="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өзгертуге</a:t>
          </a:r>
          <a:r>
            <a:rPr lang="ru-RU" sz="25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2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6873" y="371545"/>
        <a:ext cx="8143459" cy="665948"/>
      </dsp:txXfrm>
    </dsp:sp>
    <dsp:sp modelId="{8570218C-0CF3-4765-A04C-2B12DFBBECB6}">
      <dsp:nvSpPr>
        <dsp:cNvPr id="0" name=""/>
        <dsp:cNvSpPr/>
      </dsp:nvSpPr>
      <dsp:spPr>
        <a:xfrm>
          <a:off x="0" y="1838519"/>
          <a:ext cx="9416955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7676B8-1F77-46A5-A9CC-1B4062381F24}">
      <dsp:nvSpPr>
        <dsp:cNvPr id="0" name=""/>
        <dsp:cNvSpPr/>
      </dsp:nvSpPr>
      <dsp:spPr>
        <a:xfrm>
          <a:off x="470847" y="1469519"/>
          <a:ext cx="7934236" cy="73800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157" tIns="0" rIns="249157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</a:t>
          </a:r>
          <a:r>
            <a:rPr lang="ru-RU" sz="2500" b="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үшін</a:t>
          </a:r>
          <a:r>
            <a:rPr lang="ru-RU" sz="25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b="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екенін</a:t>
          </a:r>
          <a:r>
            <a:rPr lang="ru-RU" sz="25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b="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түсінуге</a:t>
          </a:r>
          <a:r>
            <a:rPr lang="ru-RU" sz="25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500" b="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нені</a:t>
          </a:r>
          <a:r>
            <a:rPr lang="ru-RU" sz="25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b="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өзгертуге</a:t>
          </a:r>
          <a:r>
            <a:rPr lang="ru-RU" sz="25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b="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менің</a:t>
          </a:r>
          <a:r>
            <a:rPr lang="ru-RU" sz="25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b="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шамам</a:t>
          </a:r>
          <a:r>
            <a:rPr lang="ru-RU" sz="25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b="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келмеген</a:t>
          </a:r>
          <a:r>
            <a:rPr lang="ru-RU" sz="25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b="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жерде</a:t>
          </a:r>
          <a:r>
            <a:rPr lang="ru-RU" sz="25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2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6873" y="1505545"/>
        <a:ext cx="7862184" cy="665948"/>
      </dsp:txXfrm>
    </dsp:sp>
    <dsp:sp modelId="{E335F150-CA41-40E8-81C3-CE0403F5D7A5}">
      <dsp:nvSpPr>
        <dsp:cNvPr id="0" name=""/>
        <dsp:cNvSpPr/>
      </dsp:nvSpPr>
      <dsp:spPr>
        <a:xfrm>
          <a:off x="0" y="2972519"/>
          <a:ext cx="9416955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9C203D-5A2F-45FD-B8AA-A747D6ABBFB2}">
      <dsp:nvSpPr>
        <dsp:cNvPr id="0" name=""/>
        <dsp:cNvSpPr/>
      </dsp:nvSpPr>
      <dsp:spPr>
        <a:xfrm>
          <a:off x="470847" y="2603519"/>
          <a:ext cx="7403657" cy="73800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157" tIns="0" rIns="249157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жақсы</a:t>
          </a:r>
          <a:r>
            <a:rPr lang="ru-RU" sz="25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2500" b="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жаманды</a:t>
          </a:r>
          <a:r>
            <a:rPr lang="ru-RU" sz="25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b="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ажырата</a:t>
          </a:r>
          <a:r>
            <a:rPr lang="ru-RU" sz="25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b="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білуге</a:t>
          </a:r>
          <a:r>
            <a:rPr lang="ru-RU" sz="25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500" b="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қажетті</a:t>
          </a:r>
          <a:r>
            <a:rPr lang="ru-RU" sz="25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2500" b="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қажетсізді</a:t>
          </a:r>
          <a:r>
            <a:rPr lang="ru-RU" sz="25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b="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түсінуге</a:t>
          </a:r>
          <a:r>
            <a:rPr lang="ru-RU" sz="25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2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6873" y="2639545"/>
        <a:ext cx="7331605" cy="665948"/>
      </dsp:txXfrm>
    </dsp:sp>
    <dsp:sp modelId="{1470EDF1-0138-45F1-A48B-6072ED300082}">
      <dsp:nvSpPr>
        <dsp:cNvPr id="0" name=""/>
        <dsp:cNvSpPr/>
      </dsp:nvSpPr>
      <dsp:spPr>
        <a:xfrm>
          <a:off x="0" y="4106519"/>
          <a:ext cx="9416955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BBEB87-12CC-4626-8DC2-83BC594F9098}">
      <dsp:nvSpPr>
        <dsp:cNvPr id="0" name=""/>
        <dsp:cNvSpPr/>
      </dsp:nvSpPr>
      <dsp:spPr>
        <a:xfrm>
          <a:off x="470847" y="3737519"/>
          <a:ext cx="6916583" cy="7380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157" tIns="0" rIns="249157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басқалармен</a:t>
          </a:r>
          <a:r>
            <a:rPr lang="ru-RU" sz="25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b="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бірге</a:t>
          </a:r>
          <a:r>
            <a:rPr lang="ru-RU" sz="25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b="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өмір</a:t>
          </a:r>
          <a:r>
            <a:rPr lang="ru-RU" sz="25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b="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сүруге</a:t>
          </a:r>
          <a:r>
            <a:rPr lang="ru-RU" sz="25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b="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икем</a:t>
          </a:r>
          <a:r>
            <a:rPr lang="ru-RU" sz="25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b="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болуға</a:t>
          </a:r>
          <a:r>
            <a:rPr lang="ru-RU" sz="25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b="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25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b="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баршамен</a:t>
          </a:r>
          <a:r>
            <a:rPr lang="ru-RU" sz="25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b="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тілтабысқыш</a:t>
          </a:r>
          <a:r>
            <a:rPr lang="ru-RU" sz="25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b="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болуға</a:t>
          </a:r>
          <a:r>
            <a:rPr lang="ru-RU" sz="25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6873" y="3773545"/>
        <a:ext cx="6844531" cy="665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A62BAB-75D3-486B-A344-856FE578D5B1}">
      <dsp:nvSpPr>
        <dsp:cNvPr id="0" name=""/>
        <dsp:cNvSpPr/>
      </dsp:nvSpPr>
      <dsp:spPr>
        <a:xfrm rot="10800000" flipV="1">
          <a:off x="2212486" y="154624"/>
          <a:ext cx="5654127" cy="96370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800" b="1" i="1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Педагогикалық қолдау</a:t>
          </a:r>
          <a:endParaRPr lang="ru-RU" sz="2800" b="1" i="1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2240712" y="182850"/>
        <a:ext cx="5597675" cy="907254"/>
      </dsp:txXfrm>
    </dsp:sp>
    <dsp:sp modelId="{AB497A50-A236-4929-8AC8-85C10D0ED126}">
      <dsp:nvSpPr>
        <dsp:cNvPr id="0" name=""/>
        <dsp:cNvSpPr/>
      </dsp:nvSpPr>
      <dsp:spPr>
        <a:xfrm rot="3464819">
          <a:off x="5301842" y="1840237"/>
          <a:ext cx="1549592" cy="87946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>
        <a:off x="5565682" y="2016130"/>
        <a:ext cx="1021912" cy="527681"/>
      </dsp:txXfrm>
    </dsp:sp>
    <dsp:sp modelId="{379318D0-B8E3-4FCD-B6A3-A963C37EF55E}">
      <dsp:nvSpPr>
        <dsp:cNvPr id="0" name=""/>
        <dsp:cNvSpPr/>
      </dsp:nvSpPr>
      <dsp:spPr>
        <a:xfrm>
          <a:off x="5564471" y="3441612"/>
          <a:ext cx="4162147" cy="2649270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200" b="1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Жеке тұлғаға бағытталып, оның дамуына, білім игеруіне, тәрбиелігіне, өз басы проблемаларын шешуге жәрдем көрсетіп, азаматтың өзгерістерін диагностикалап баруға мүмкіндік береді</a:t>
          </a:r>
          <a:r>
            <a:rPr lang="kk-KZ" sz="22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2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42065" y="3519206"/>
        <a:ext cx="4006959" cy="2494082"/>
      </dsp:txXfrm>
    </dsp:sp>
    <dsp:sp modelId="{7A283782-87A2-47CB-ABEA-88EECAF965FA}">
      <dsp:nvSpPr>
        <dsp:cNvPr id="0" name=""/>
        <dsp:cNvSpPr/>
      </dsp:nvSpPr>
      <dsp:spPr>
        <a:xfrm rot="10772949">
          <a:off x="4451976" y="4465085"/>
          <a:ext cx="1034036" cy="64444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 rot="10800000">
        <a:off x="4645310" y="4593975"/>
        <a:ext cx="647368" cy="386668"/>
      </dsp:txXfrm>
    </dsp:sp>
    <dsp:sp modelId="{3BFB6E92-0AA0-4E07-BFE7-8C53951B2C44}">
      <dsp:nvSpPr>
        <dsp:cNvPr id="0" name=""/>
        <dsp:cNvSpPr/>
      </dsp:nvSpPr>
      <dsp:spPr>
        <a:xfrm>
          <a:off x="201292" y="3512458"/>
          <a:ext cx="4172225" cy="2591904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200" b="1" i="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Тәрбиеленушілердің баршасына бағытталып, оларға деген қамқорлық пен сенім қатынасында көрінуімен өзара сыйластық, түсіністік, қызметтестік көңіл-күй жағдайын түзетуге көмегін тигізеді</a:t>
          </a:r>
          <a:endParaRPr lang="ru-RU" sz="2200" b="1" i="0" kern="12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7206" y="3588372"/>
        <a:ext cx="4020397" cy="2440076"/>
      </dsp:txXfrm>
    </dsp:sp>
    <dsp:sp modelId="{D2C0F1BB-5599-44B3-BF31-40B4E15913C2}">
      <dsp:nvSpPr>
        <dsp:cNvPr id="0" name=""/>
        <dsp:cNvSpPr/>
      </dsp:nvSpPr>
      <dsp:spPr>
        <a:xfrm rot="18204725">
          <a:off x="3172439" y="1916622"/>
          <a:ext cx="1519122" cy="79754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>
        <a:off x="3411703" y="2076131"/>
        <a:ext cx="1040595" cy="4785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8E37F-2077-4971-90E6-8A4E78C9AF6C}">
      <dsp:nvSpPr>
        <dsp:cNvPr id="0" name=""/>
        <dsp:cNvSpPr/>
      </dsp:nvSpPr>
      <dsp:spPr>
        <a:xfrm>
          <a:off x="1666804" y="3347369"/>
          <a:ext cx="1218604" cy="1715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9302" y="0"/>
              </a:lnTo>
              <a:lnTo>
                <a:pt x="609302" y="1715191"/>
              </a:lnTo>
              <a:lnTo>
                <a:pt x="1218604" y="17151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2223506" y="4152365"/>
        <a:ext cx="105200" cy="105200"/>
      </dsp:txXfrm>
    </dsp:sp>
    <dsp:sp modelId="{B69D7490-49A0-4031-9DF5-B27C490A43E8}">
      <dsp:nvSpPr>
        <dsp:cNvPr id="0" name=""/>
        <dsp:cNvSpPr/>
      </dsp:nvSpPr>
      <dsp:spPr>
        <a:xfrm>
          <a:off x="1666804" y="3199310"/>
          <a:ext cx="1218604" cy="148059"/>
        </a:xfrm>
        <a:custGeom>
          <a:avLst/>
          <a:gdLst/>
          <a:ahLst/>
          <a:cxnLst/>
          <a:rect l="0" t="0" r="0" b="0"/>
          <a:pathLst>
            <a:path>
              <a:moveTo>
                <a:pt x="0" y="148059"/>
              </a:moveTo>
              <a:lnTo>
                <a:pt x="609302" y="148059"/>
              </a:lnTo>
              <a:lnTo>
                <a:pt x="609302" y="0"/>
              </a:lnTo>
              <a:lnTo>
                <a:pt x="1218604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245417" y="3242651"/>
        <a:ext cx="61378" cy="61378"/>
      </dsp:txXfrm>
    </dsp:sp>
    <dsp:sp modelId="{CB5438C1-0FE1-4193-BD2C-D433C9E0164A}">
      <dsp:nvSpPr>
        <dsp:cNvPr id="0" name=""/>
        <dsp:cNvSpPr/>
      </dsp:nvSpPr>
      <dsp:spPr>
        <a:xfrm>
          <a:off x="1666804" y="1500435"/>
          <a:ext cx="1218604" cy="1846934"/>
        </a:xfrm>
        <a:custGeom>
          <a:avLst/>
          <a:gdLst/>
          <a:ahLst/>
          <a:cxnLst/>
          <a:rect l="0" t="0" r="0" b="0"/>
          <a:pathLst>
            <a:path>
              <a:moveTo>
                <a:pt x="0" y="1846934"/>
              </a:moveTo>
              <a:lnTo>
                <a:pt x="609302" y="1846934"/>
              </a:lnTo>
              <a:lnTo>
                <a:pt x="609302" y="0"/>
              </a:lnTo>
              <a:lnTo>
                <a:pt x="1218604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2220788" y="2368584"/>
        <a:ext cx="110636" cy="110636"/>
      </dsp:txXfrm>
    </dsp:sp>
    <dsp:sp modelId="{4788940B-8BF9-4EF7-8DF0-938D0217DCA0}">
      <dsp:nvSpPr>
        <dsp:cNvPr id="0" name=""/>
        <dsp:cNvSpPr/>
      </dsp:nvSpPr>
      <dsp:spPr>
        <a:xfrm rot="16200000">
          <a:off x="-1963758" y="2796896"/>
          <a:ext cx="6160179" cy="1100946"/>
        </a:xfrm>
        <a:prstGeom prst="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40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Педагогикалық қолдау</a:t>
          </a:r>
          <a:endParaRPr lang="ru-RU" sz="4000" kern="1200" dirty="0"/>
        </a:p>
      </dsp:txBody>
      <dsp:txXfrm>
        <a:off x="-1963758" y="2796896"/>
        <a:ext cx="6160179" cy="1100946"/>
      </dsp:txXfrm>
    </dsp:sp>
    <dsp:sp modelId="{2DD144CE-D845-43BB-90A9-4B7CCA99B29C}">
      <dsp:nvSpPr>
        <dsp:cNvPr id="0" name=""/>
        <dsp:cNvSpPr/>
      </dsp:nvSpPr>
      <dsp:spPr>
        <a:xfrm>
          <a:off x="2885408" y="879868"/>
          <a:ext cx="6238099" cy="1241133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>
          <a:glow rad="228600">
            <a:schemeClr val="accent1">
              <a:satMod val="175000"/>
              <a:alpha val="4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Өсуіне және жетілуіне жағдай жасау</a:t>
          </a:r>
          <a:endParaRPr lang="ru-RU" sz="2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5408" y="879868"/>
        <a:ext cx="6238099" cy="1241133"/>
      </dsp:txXfrm>
    </dsp:sp>
    <dsp:sp modelId="{1D5EEF64-AACC-4DD9-9EC4-734DE2277A0D}">
      <dsp:nvSpPr>
        <dsp:cNvPr id="0" name=""/>
        <dsp:cNvSpPr/>
      </dsp:nvSpPr>
      <dsp:spPr>
        <a:xfrm>
          <a:off x="2885408" y="2439928"/>
          <a:ext cx="6238099" cy="1518765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>
          <a:glow rad="228600">
            <a:schemeClr val="accent1">
              <a:satMod val="175000"/>
              <a:alpha val="4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Баланың өзіндік танымдық және өмірлік тәжірибе алу мүмкіндігін беру</a:t>
          </a:r>
          <a:endParaRPr lang="ru-RU" sz="2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5408" y="2439928"/>
        <a:ext cx="6238099" cy="1518765"/>
      </dsp:txXfrm>
    </dsp:sp>
    <dsp:sp modelId="{64916753-F269-4CBA-BBD5-73E99CC58735}">
      <dsp:nvSpPr>
        <dsp:cNvPr id="0" name=""/>
        <dsp:cNvSpPr/>
      </dsp:nvSpPr>
      <dsp:spPr>
        <a:xfrm>
          <a:off x="2885408" y="4277619"/>
          <a:ext cx="6274377" cy="1569882"/>
        </a:xfrm>
        <a:prstGeom prst="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>
          <a:glow rad="228600">
            <a:schemeClr val="accent5">
              <a:satMod val="175000"/>
              <a:alpha val="4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Өз субьектісі болу мүмкіндігін беру, жеке танымдық тәжірибесін дамыту</a:t>
          </a:r>
          <a:endParaRPr lang="ru-RU" sz="8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5408" y="4277619"/>
        <a:ext cx="6274377" cy="15698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42E9-B1C9-47E8-9249-029B021F55A7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7364-E3BF-4370-B2E8-2359E4731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923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42E9-B1C9-47E8-9249-029B021F55A7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7364-E3BF-4370-B2E8-2359E4731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85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42E9-B1C9-47E8-9249-029B021F55A7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7364-E3BF-4370-B2E8-2359E4731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55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42E9-B1C9-47E8-9249-029B021F55A7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7364-E3BF-4370-B2E8-2359E4731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807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42E9-B1C9-47E8-9249-029B021F55A7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7364-E3BF-4370-B2E8-2359E4731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34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42E9-B1C9-47E8-9249-029B021F55A7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7364-E3BF-4370-B2E8-2359E4731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71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42E9-B1C9-47E8-9249-029B021F55A7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7364-E3BF-4370-B2E8-2359E4731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759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42E9-B1C9-47E8-9249-029B021F55A7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7364-E3BF-4370-B2E8-2359E4731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774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42E9-B1C9-47E8-9249-029B021F55A7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7364-E3BF-4370-B2E8-2359E4731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888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42E9-B1C9-47E8-9249-029B021F55A7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7364-E3BF-4370-B2E8-2359E4731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89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42E9-B1C9-47E8-9249-029B021F55A7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7364-E3BF-4370-B2E8-2359E4731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234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642E9-B1C9-47E8-9249-029B021F55A7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97364-E3BF-4370-B2E8-2359E4731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2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kz3.fatwords.org/safia/azastan-respublikasi-kimetini-2011-jili-20-mausimdai-678-aulis/main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98942" y="2488885"/>
            <a:ext cx="63163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i="1" dirty="0">
                <a:ln w="0">
                  <a:solidFill>
                    <a:srgbClr val="FF66CC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 өзін – өзі тануын және өзін – өзі дамытуын педагогикалық қолдау қазіргі білім берудің миссиясы тұрғысынан</a:t>
            </a:r>
            <a:endParaRPr lang="ru-RU" sz="2800" b="1" i="1" dirty="0">
              <a:ln w="0">
                <a:solidFill>
                  <a:srgbClr val="FF66CC"/>
                </a:solidFill>
              </a:ln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09316" y="366539"/>
            <a:ext cx="72060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i="1" dirty="0">
                <a:latin typeface="Times New Roman" pitchFamily="18" charset="0"/>
                <a:cs typeface="Times New Roman" pitchFamily="18" charset="0"/>
              </a:rPr>
              <a:t>Жалтыркөл негізгі орта мектебі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68418" y="5767754"/>
            <a:ext cx="4487594" cy="83099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kk-KZ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Дайындаған:Мукишова Г.М </a:t>
            </a:r>
          </a:p>
          <a:p>
            <a:r>
              <a:rPr lang="kk-KZ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Жаратылыстану-математика әдістемелік бірлестігінің жетекшісі 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694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17494" y="723331"/>
            <a:ext cx="75745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6600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рахмет</a:t>
            </a:r>
            <a:r>
              <a:rPr lang="en-US" sz="6600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endParaRPr lang="ru-RU" sz="6600" dirty="0">
              <a:solidFill>
                <a:srgbClr val="FF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681" y="3329573"/>
            <a:ext cx="7328847" cy="352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21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70122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24887" y="154211"/>
            <a:ext cx="40406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0166" y="1041008"/>
            <a:ext cx="11368875" cy="5262979"/>
          </a:xfrm>
          <a:prstGeom prst="rect">
            <a:avLst/>
          </a:prstGeom>
          <a:solidFill>
            <a:srgbClr val="FFCCCC"/>
          </a:solidFill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Өзін-өзі </a:t>
            </a:r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саналы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саналы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кейбір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қасиеттерін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шығармашылықпен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Өзін-өзі </a:t>
            </a:r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танып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өзін-өзі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қабылдауы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өзін-өзі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сыйлауы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қолдау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психикалық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денсаулығына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қарым-қатынасына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табысты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жылжуына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өмірлік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кәсіби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болашағын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таңдап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білуге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басының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проблемаларын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шешуде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кәсіби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педагогтардың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жедел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айтамыз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беру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тиісті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мағлұмат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танымын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дағдысын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дүниеге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көзқарасын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жетілдіру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353762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91571" y="377369"/>
            <a:ext cx="10181230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Өзін-өзі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дүниетанымдық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мінез-құлық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бағыттарын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анықтайтын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процесс.Осы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тұрғыда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педагогтің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ізгілік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ұстанымы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өзін-өзі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тануы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өзін-өзі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дамытуына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жемісті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75194183"/>
              </p:ext>
            </p:extLst>
          </p:nvPr>
        </p:nvGraphicFramePr>
        <p:xfrm>
          <a:off x="2027548" y="1978925"/>
          <a:ext cx="8617706" cy="4361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4400" y="2583144"/>
            <a:ext cx="3234520" cy="2062103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 тәрбиелеудегі басты процестер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344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19536" y="404665"/>
            <a:ext cx="8807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мүмкіндіктерін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күшті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осал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жерлерін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білуі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түзетуге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салу.</a:t>
            </a:r>
          </a:p>
        </p:txBody>
      </p:sp>
      <p:sp>
        <p:nvSpPr>
          <p:cNvPr id="7" name="Овал 6"/>
          <p:cNvSpPr/>
          <p:nvPr/>
        </p:nvSpPr>
        <p:spPr>
          <a:xfrm>
            <a:off x="2616591" y="1160060"/>
            <a:ext cx="7100615" cy="1389768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 өзін – өзі танып білуі  үшін мына кретерийлер жүзеге асуы қажет: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458424"/>
              </p:ext>
            </p:extLst>
          </p:nvPr>
        </p:nvGraphicFramePr>
        <p:xfrm>
          <a:off x="379828" y="2549828"/>
          <a:ext cx="11350840" cy="4132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0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9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0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0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70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32326">
                <a:tc>
                  <a:txBody>
                    <a:bodyPr/>
                    <a:lstStyle/>
                    <a:p>
                      <a:pPr algn="l"/>
                      <a:r>
                        <a:rPr kumimoji="0" lang="ru-RU" sz="2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өзін</a:t>
                      </a:r>
                      <a:r>
                        <a:rPr kumimoji="0" lang="ru-RU" sz="2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саналы</a:t>
                      </a:r>
                      <a:r>
                        <a:rPr kumimoji="0" lang="ru-RU" sz="2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түрде</a:t>
                      </a:r>
                      <a:r>
                        <a:rPr kumimoji="0" lang="ru-RU" sz="2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бақылау</a:t>
                      </a:r>
                      <a:r>
                        <a:rPr kumimoji="0" lang="ru-RU" sz="2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sz="2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талдау</a:t>
                      </a:r>
                      <a:r>
                        <a:rPr kumimoji="0" lang="ru-RU" sz="2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sz="2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салыстыру</a:t>
                      </a:r>
                      <a:r>
                        <a:rPr kumimoji="0" lang="ru-RU" sz="2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sz="2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бағалау</a:t>
                      </a:r>
                      <a:r>
                        <a:rPr kumimoji="0" lang="ru-RU" sz="2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2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өзін</a:t>
                      </a:r>
                      <a:r>
                        <a:rPr kumimoji="0" lang="ru-RU" sz="2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kumimoji="0" lang="ru-RU" sz="2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өзінің</a:t>
                      </a:r>
                      <a:r>
                        <a:rPr kumimoji="0" lang="ru-RU" sz="2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жеке</a:t>
                      </a:r>
                      <a:r>
                        <a:rPr kumimoji="0" lang="ru-RU" sz="2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қасиеттерін</a:t>
                      </a:r>
                      <a:r>
                        <a:rPr kumimoji="0" lang="ru-RU" sz="2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бір</a:t>
                      </a:r>
                      <a:r>
                        <a:rPr kumimoji="0" lang="ru-RU" sz="2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белгілі</a:t>
                      </a:r>
                      <a:r>
                        <a:rPr kumimoji="0" lang="ru-RU" sz="2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үлгімен</a:t>
                      </a:r>
                      <a:r>
                        <a:rPr kumimoji="0" lang="ru-RU" sz="2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салыстыру</a:t>
                      </a:r>
                      <a:r>
                        <a:rPr kumimoji="0" lang="ru-RU" sz="2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арқылы</a:t>
                      </a:r>
                      <a:r>
                        <a:rPr kumimoji="0" lang="ru-RU" sz="2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идеалдық</a:t>
                      </a:r>
                      <a:r>
                        <a:rPr kumimoji="0" lang="ru-RU" sz="2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модельден</a:t>
                      </a:r>
                      <a:r>
                        <a:rPr kumimoji="0" lang="ru-RU" sz="2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айырмашылығы</a:t>
                      </a:r>
                      <a:r>
                        <a:rPr kumimoji="0" lang="ru-RU" sz="2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қандай</a:t>
                      </a:r>
                      <a:r>
                        <a:rPr kumimoji="0" lang="ru-RU" sz="2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екенін</a:t>
                      </a:r>
                      <a:r>
                        <a:rPr kumimoji="0" lang="ru-RU" sz="2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анықтап</a:t>
                      </a:r>
                      <a:r>
                        <a:rPr kumimoji="0" lang="ru-RU" sz="2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алу</a:t>
                      </a:r>
                      <a:r>
                        <a:rPr kumimoji="0" lang="ru-RU" sz="2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2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өзінің</a:t>
                      </a:r>
                      <a:r>
                        <a:rPr kumimoji="0" lang="ru-RU" sz="2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оң</a:t>
                      </a:r>
                      <a:r>
                        <a:rPr kumimoji="0" lang="ru-RU" sz="2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көрсеткіштерін</a:t>
                      </a:r>
                      <a:r>
                        <a:rPr kumimoji="0" lang="ru-RU" sz="2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анықтау</a:t>
                      </a:r>
                      <a:r>
                        <a:rPr kumimoji="0" lang="ru-RU" sz="2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kumimoji="0" lang="ru-RU" sz="2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оларды</a:t>
                      </a:r>
                      <a:r>
                        <a:rPr kumimoji="0" lang="ru-RU" sz="2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тиімді</a:t>
                      </a:r>
                      <a:r>
                        <a:rPr kumimoji="0" lang="ru-RU" sz="2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24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пайдалану</a:t>
                      </a:r>
                      <a:r>
                        <a:rPr kumimoji="0" lang="ru-RU" sz="2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sz="2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оларды</a:t>
                      </a:r>
                      <a:r>
                        <a:rPr kumimoji="0" lang="ru-RU" sz="2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нығайту</a:t>
                      </a:r>
                      <a:r>
                        <a:rPr kumimoji="0" lang="ru-RU" sz="2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шараларын</a:t>
                      </a:r>
                      <a:r>
                        <a:rPr kumimoji="0" lang="ru-RU" sz="2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жасау</a:t>
                      </a:r>
                      <a:r>
                        <a:rPr kumimoji="0"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2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өз</a:t>
                      </a:r>
                      <a:r>
                        <a:rPr kumimoji="0" lang="ru-RU" sz="2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мінез-құлқы</a:t>
                      </a:r>
                      <a:r>
                        <a:rPr kumimoji="0" lang="ru-RU" sz="2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мен </a:t>
                      </a:r>
                      <a:r>
                        <a:rPr kumimoji="0" lang="ru-RU" sz="2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қабілеттерін</a:t>
                      </a:r>
                      <a:r>
                        <a:rPr kumimoji="0" lang="ru-RU" sz="2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адекватты</a:t>
                      </a:r>
                      <a:r>
                        <a:rPr kumimoji="0" lang="ru-RU" sz="2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бағалау</a:t>
                      </a:r>
                      <a:r>
                        <a:rPr kumimoji="0" lang="ru-RU" sz="2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жолдарын</a:t>
                      </a:r>
                      <a:r>
                        <a:rPr kumimoji="0" lang="ru-RU" sz="2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анықтау</a:t>
                      </a:r>
                      <a:r>
                        <a:rPr kumimoji="0"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2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өз</a:t>
                      </a:r>
                      <a:r>
                        <a:rPr kumimoji="0" lang="ru-RU" sz="2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қателері</a:t>
                      </a:r>
                      <a:r>
                        <a:rPr kumimoji="0" lang="ru-RU" sz="2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мен </a:t>
                      </a:r>
                      <a:r>
                        <a:rPr kumimoji="0" lang="ru-RU" sz="2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кемістіктерін</a:t>
                      </a:r>
                      <a:r>
                        <a:rPr kumimoji="0" lang="ru-RU" sz="2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анықтау</a:t>
                      </a:r>
                      <a:r>
                        <a:rPr kumimoji="0" lang="ru-RU" sz="2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sz="2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оларды</a:t>
                      </a:r>
                      <a:r>
                        <a:rPr kumimoji="0" lang="ru-RU" sz="2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мойындау</a:t>
                      </a:r>
                      <a:r>
                        <a:rPr kumimoji="0" lang="ru-RU" sz="2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kumimoji="0" lang="ru-RU" sz="2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әсерлерін</a:t>
                      </a:r>
                      <a:r>
                        <a:rPr kumimoji="0" lang="ru-RU" sz="2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төмендету</a:t>
                      </a:r>
                      <a:r>
                        <a:rPr kumimoji="0"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 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0532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649"/>
            <a:ext cx="12192000" cy="6858000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76181788"/>
              </p:ext>
            </p:extLst>
          </p:nvPr>
        </p:nvGraphicFramePr>
        <p:xfrm>
          <a:off x="1446663" y="1396999"/>
          <a:ext cx="9416955" cy="5072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63542" y="476673"/>
            <a:ext cx="6580135" cy="70788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Өзін</a:t>
            </a:r>
            <a:r>
              <a:rPr lang="ru-RU" sz="4000" b="1" i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000" b="1" i="1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өзі</a:t>
            </a:r>
            <a:r>
              <a:rPr lang="ru-RU" sz="4000" b="1" i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4000" b="1" i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үйретеді</a:t>
            </a:r>
            <a:r>
              <a:rPr lang="ru-RU" sz="4000" b="1" i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764" y="225674"/>
            <a:ext cx="1728067" cy="191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33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72" y="0"/>
            <a:ext cx="12243871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83632" y="332656"/>
            <a:ext cx="6840760" cy="64807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 өзін – өзі тануы мен өзін – өзі дамытуының нәтижесінде «МЕН» концепциясы қалыптасады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6204012" y="980728"/>
            <a:ext cx="180020" cy="28803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3752" y="1268760"/>
            <a:ext cx="4896544" cy="1152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«Мен»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концепциясы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құруға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қосатын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үлесін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бөліктен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2709" y="2945522"/>
            <a:ext cx="3589076" cy="18280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ортадағы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өміріңнің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сапасына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жауапкершілікті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мойныңа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51785" y="4221088"/>
            <a:ext cx="3515107" cy="18280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басқалардың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көмегімен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жасалған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образдан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666892" y="4952341"/>
            <a:ext cx="3515106" cy="180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көріп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басқаларды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5650173" y="3034393"/>
            <a:ext cx="553839" cy="101691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8206457" y="3935422"/>
            <a:ext cx="553839" cy="101691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2783632" y="2420109"/>
            <a:ext cx="276919" cy="52541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415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205593" y="751114"/>
            <a:ext cx="97808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asoft Arbat.kz" panose="02020500000000000000" pitchFamily="18" charset="-52"/>
                <a:cs typeface="Times New Roman" panose="02020603050405020304" pitchFamily="18" charset="0"/>
              </a:rPr>
              <a:t>    Педагогикалық қолдау – </a:t>
            </a:r>
          </a:p>
          <a:p>
            <a:pPr algn="ctr"/>
            <a:r>
              <a:rPr lang="kk-KZ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asoft Arbat.kz" panose="02020500000000000000" pitchFamily="18" charset="-52"/>
                <a:cs typeface="Times New Roman" panose="02020603050405020304" pitchFamily="18" charset="0"/>
              </a:rPr>
              <a:t>педагогтың қазіргі   педагогиканың</a:t>
            </a:r>
          </a:p>
          <a:p>
            <a:pPr algn="ctr"/>
            <a:r>
              <a:rPr lang="kk-KZ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asoft Arbat.kz" panose="02020500000000000000" pitchFamily="18" charset="-52"/>
                <a:cs typeface="Times New Roman" panose="02020603050405020304" pitchFamily="18" charset="0"/>
              </a:rPr>
              <a:t>гуманистік парадигмасын</a:t>
            </a:r>
          </a:p>
          <a:p>
            <a:r>
              <a:rPr lang="kk-KZ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asoft Arbat.kz" panose="02020500000000000000" pitchFamily="18" charset="-52"/>
                <a:cs typeface="Times New Roman" panose="02020603050405020304" pitchFamily="18" charset="0"/>
              </a:rPr>
              <a:t>көрсететін миссиясы.</a:t>
            </a:r>
            <a:endParaRPr lang="ru-RU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nasoft Arbat.kz" panose="02020500000000000000" pitchFamily="18" charset="-52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851" y="2730432"/>
            <a:ext cx="3252716" cy="255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81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49919614"/>
              </p:ext>
            </p:extLst>
          </p:nvPr>
        </p:nvGraphicFramePr>
        <p:xfrm>
          <a:off x="1106905" y="192505"/>
          <a:ext cx="10106527" cy="6513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2748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16841816"/>
              </p:ext>
            </p:extLst>
          </p:nvPr>
        </p:nvGraphicFramePr>
        <p:xfrm>
          <a:off x="522515" y="0"/>
          <a:ext cx="10107386" cy="6727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7" t="7351" r="12532" b="19392"/>
          <a:stretch/>
        </p:blipFill>
        <p:spPr>
          <a:xfrm>
            <a:off x="10140287" y="4270557"/>
            <a:ext cx="1665027" cy="219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356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</TotalTime>
  <Words>486</Words>
  <Application>Microsoft Office PowerPoint</Application>
  <PresentationFormat>Широкоэкранный</PresentationFormat>
  <Paragraphs>45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Sanasoft Arbat.kz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Оқушылардың өзін-өзі тануы мен өзін-өзідамытудағы педагогикалық қолдауды қазіргі білім берудің миссиясы тұрғысынан </dc:title>
  <dc:creator>Zhasik</dc:creator>
  <cp:lastModifiedBy>Айдархан Қапан</cp:lastModifiedBy>
  <cp:revision>29</cp:revision>
  <dcterms:created xsi:type="dcterms:W3CDTF">2019-02-21T12:08:41Z</dcterms:created>
  <dcterms:modified xsi:type="dcterms:W3CDTF">2021-11-13T03:13:16Z</dcterms:modified>
</cp:coreProperties>
</file>