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0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504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46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146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0759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255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7702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512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601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6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408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63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66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26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7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91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2B7CB7A-0871-453B-8D33-7641039AA88E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9D53AE2-7396-4CBE-80E8-C7267D72A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5223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  <p:sldLayoutId id="2147483848" r:id="rId15"/>
    <p:sldLayoutId id="2147483849" r:id="rId16"/>
    <p:sldLayoutId id="214748385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952727-908D-4504-812E-E50317D9C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3429000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Реактивное движение морских животных медузы, кальмара, осьминога 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A4B8BE-A99F-FE33-F5F0-2B9977075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64866" y="5268286"/>
            <a:ext cx="4555222" cy="1162342"/>
          </a:xfrm>
        </p:spPr>
        <p:txBody>
          <a:bodyPr>
            <a:normAutofit fontScale="92500" lnSpcReduction="10000"/>
          </a:bodyPr>
          <a:lstStyle/>
          <a:p>
            <a:r>
              <a:rPr lang="kk-KZ" dirty="0"/>
              <a:t>Подготовила: Сарсенова Аида</a:t>
            </a:r>
          </a:p>
          <a:p>
            <a:r>
              <a:rPr lang="kk-KZ" dirty="0"/>
              <a:t>Учиница 8 «А» класса</a:t>
            </a:r>
          </a:p>
          <a:p>
            <a:r>
              <a:rPr lang="kk-KZ" dirty="0"/>
              <a:t>КГУ «ОСШ с. Жалтырколь»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589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60AD4F-E83E-4E3F-BC46-99268FFCB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691" y="285226"/>
            <a:ext cx="10887397" cy="6031684"/>
          </a:xfrm>
        </p:spPr>
        <p:txBody>
          <a:bodyPr>
            <a:normAutofit/>
          </a:bodyPr>
          <a:lstStyle/>
          <a:p>
            <a:r>
              <a:rPr lang="ru-RU" sz="4000" b="1" dirty="0"/>
              <a:t>В природе мы имеем ряд примеров передвижения при помощи реакций.</a:t>
            </a:r>
          </a:p>
          <a:p>
            <a:r>
              <a:rPr lang="ru-RU" sz="4000" b="1" dirty="0"/>
              <a:t>Реактивное движение используется многими моллюсками-осьминогами ,кальмарами , медузами. </a:t>
            </a:r>
            <a:r>
              <a:rPr lang="ru-RU" sz="4000" b="1" dirty="0" err="1"/>
              <a:t>Например,морской</a:t>
            </a:r>
            <a:r>
              <a:rPr lang="ru-RU" sz="4000" b="1" dirty="0"/>
              <a:t> моллюск-гребешок движется вперед за счет реактивной силы струи воды , выброшенной из </a:t>
            </a:r>
            <a:r>
              <a:rPr lang="ru-RU" sz="4000" b="1" dirty="0" err="1"/>
              <a:t>раквины</a:t>
            </a:r>
            <a:r>
              <a:rPr lang="ru-RU" sz="4000" b="1" dirty="0"/>
              <a:t> при резком сжатий ее створок.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0350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664FA8D-D725-4546-B65D-ABA2712F8D72}"/>
              </a:ext>
            </a:extLst>
          </p:cNvPr>
          <p:cNvPicPr>
            <a:picLocks noGrp="1" noChangeAspect="1"/>
          </p:cNvPicPr>
          <p:nvPr>
            <p:ph type="pic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15" b="28115"/>
          <a:stretch>
            <a:fillRect/>
          </a:stretch>
        </p:blipFill>
        <p:spPr/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9D7AC355-B7CB-4971-AD3D-5B98532945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2" y="3843866"/>
            <a:ext cx="8304210" cy="260663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При медленном перемещений кальмар пользуется большим ромбовидным плавником , периодический изгибающимся . Для быстрого броска он использует реактивный двигатель . Мышечная ткань –мантия окружает тело моллюска со всех сторон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обьем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ее полости составляет почти половину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обьема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тела кальмара . Животное засасывает воду внутрь мантийной полости, а затем резко выбрасывает струю воды через узкое сопло . Это сопло снабжена специальном клапаном , и мышцы могут его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поварачивать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изменяя направления движения. Двигатель кальмара очень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экономичен,он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способен развивать скорость до 60-70 км/ч. Недаром кальмара называют живой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торпндой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7585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2F09C39B-1518-47F6-9A41-BFA5756E78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2" y="3843866"/>
            <a:ext cx="8304210" cy="1960585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Когда медуза сокращает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зонтик,из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под него выбрасывается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вода.Возникает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отдача, толкающая медузу в противоположную сторону.</a:t>
            </a:r>
          </a:p>
          <a:p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Часто такое движение называют реактивным хотя это и не совсем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точно,но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принцип движения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похожий.Зонтик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медузы состоит из студенистого упругого вещества.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576F468-B794-4EDD-9193-6E833B55FFF5}"/>
              </a:ext>
            </a:extLst>
          </p:cNvPr>
          <p:cNvPicPr>
            <a:picLocks noGrp="1" noChangeAspect="1"/>
          </p:cNvPicPr>
          <p:nvPr>
            <p:ph type="pic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15" b="27615"/>
          <a:stretch>
            <a:fillRect/>
          </a:stretch>
        </p:blipFill>
        <p:spPr>
          <a:xfrm>
            <a:off x="685800" y="533400"/>
            <a:ext cx="10818812" cy="2895600"/>
          </a:xfrm>
        </p:spPr>
      </p:pic>
    </p:spTree>
    <p:extLst>
      <p:ext uri="{BB962C8B-B14F-4D97-AF65-F5344CB8AC3E}">
        <p14:creationId xmlns:p14="http://schemas.microsoft.com/office/powerpoint/2010/main" val="2006620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2FF338F-B1C8-48FD-9693-0271F65807D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" r="1333"/>
          <a:stretch>
            <a:fillRect/>
          </a:stretch>
        </p:blipFill>
        <p:spPr/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FF675B52-8F8D-4ADB-BDCB-C2B2566FE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73115" y="302004"/>
            <a:ext cx="6954025" cy="3838195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Снизу у шей у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осьминога,заметна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узкая щель-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мантинное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отверстие. Из нее словно пушка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амброзуры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торчит наружу какая то трубка. Это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воронка,или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сифон-сопло реактивного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двигателя.Реактивные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толчки и всасывание воды в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мантинную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полость с неуловимой быстротой следует одно за другим, и кальмар ракетой переносится в синеве океана.</a:t>
            </a:r>
          </a:p>
        </p:txBody>
      </p:sp>
    </p:spTree>
    <p:extLst>
      <p:ext uri="{BB962C8B-B14F-4D97-AF65-F5344CB8AC3E}">
        <p14:creationId xmlns:p14="http://schemas.microsoft.com/office/powerpoint/2010/main" val="4153876556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Override1.xml><?xml version="1.0" encoding="utf-8"?>
<a:themeOverride xmlns:a="http://schemas.openxmlformats.org/drawingml/2006/main">
  <a:clrScheme name="Сектор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263</Words>
  <Application>Microsoft Office PowerPoint</Application>
  <PresentationFormat>Широкоэкранный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Сектор</vt:lpstr>
      <vt:lpstr>Реактивное движение морских животных медузы, кальмара, осьминога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Реактивное движение морских животных медузы,кальмара,осьминога</dc:title>
  <dc:creator>Админ</dc:creator>
  <cp:lastModifiedBy>student</cp:lastModifiedBy>
  <cp:revision>13</cp:revision>
  <dcterms:created xsi:type="dcterms:W3CDTF">2022-11-17T15:16:18Z</dcterms:created>
  <dcterms:modified xsi:type="dcterms:W3CDTF">2022-11-18T06:43:48Z</dcterms:modified>
</cp:coreProperties>
</file>