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142FA-C7A3-45D6-8D34-74F4D3FE8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биотопливо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950424-0621-4A35-84E6-E604EC7E6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130263"/>
            <a:ext cx="8767860" cy="1388165"/>
          </a:xfrm>
        </p:spPr>
        <p:txBody>
          <a:bodyPr/>
          <a:lstStyle/>
          <a:p>
            <a:r>
              <a:rPr lang="ru-RU" b="1" dirty="0"/>
              <a:t>Ученик: </a:t>
            </a:r>
            <a:r>
              <a:rPr lang="ru-RU" b="1" dirty="0" err="1"/>
              <a:t>Бекибаев</a:t>
            </a:r>
            <a:r>
              <a:rPr lang="ru-RU" b="1" dirty="0"/>
              <a:t> </a:t>
            </a:r>
            <a:r>
              <a:rPr lang="ru-RU" b="1" dirty="0" err="1"/>
              <a:t>Максат</a:t>
            </a:r>
            <a:r>
              <a:rPr lang="ru-RU" b="1" dirty="0"/>
              <a:t> </a:t>
            </a:r>
          </a:p>
          <a:p>
            <a:r>
              <a:rPr lang="ru-RU" b="1" dirty="0"/>
              <a:t>ОСШ села </a:t>
            </a:r>
            <a:r>
              <a:rPr lang="ru-RU" b="1" dirty="0" err="1"/>
              <a:t>Жалтырколь</a:t>
            </a:r>
            <a:r>
              <a:rPr lang="ru-R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71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0D157EA-46E2-4446-837F-21404A48A7C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159" r="6159"/>
          <a:stretch>
            <a:fillRect/>
          </a:stretch>
        </p:blipFill>
        <p:spPr>
          <a:xfrm>
            <a:off x="985838" y="923925"/>
            <a:ext cx="4168775" cy="4800600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2A5B0DE2-9321-4202-BB81-8376F2C5F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923925"/>
            <a:ext cx="3931920" cy="2880360"/>
          </a:xfrm>
        </p:spPr>
        <p:txBody>
          <a:bodyPr>
            <a:noAutofit/>
          </a:bodyPr>
          <a:lstStyle/>
          <a:p>
            <a:r>
              <a:rPr lang="ru-RU" sz="2400" b="1" dirty="0"/>
              <a:t>Биотопливо-топливо из растительного или животного </a:t>
            </a:r>
            <a:r>
              <a:rPr lang="ru-RU" sz="2400" b="1" dirty="0" err="1"/>
              <a:t>сырья,из</a:t>
            </a:r>
            <a:r>
              <a:rPr lang="ru-RU" sz="2400" b="1" dirty="0"/>
              <a:t> продуктов жизнедеятельности организмов или органических промышленных </a:t>
            </a:r>
            <a:r>
              <a:rPr lang="ru-RU" sz="2400" b="1" dirty="0" err="1"/>
              <a:t>отходов.Различается</a:t>
            </a:r>
            <a:r>
              <a:rPr lang="ru-RU" sz="2400" b="1" dirty="0"/>
              <a:t> жидкое </a:t>
            </a:r>
            <a:r>
              <a:rPr lang="ru-RU" sz="2400" b="1" dirty="0" err="1"/>
              <a:t>биотопливо,твердое</a:t>
            </a:r>
            <a:r>
              <a:rPr lang="ru-RU" sz="2400" b="1" dirty="0"/>
              <a:t> биотопливо и газообразное.</a:t>
            </a:r>
          </a:p>
        </p:txBody>
      </p:sp>
    </p:spTree>
    <p:extLst>
      <p:ext uri="{BB962C8B-B14F-4D97-AF65-F5344CB8AC3E}">
        <p14:creationId xmlns:p14="http://schemas.microsoft.com/office/powerpoint/2010/main" val="126233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A550E-AB2C-4391-AD64-0D1E19F19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303" y="4116279"/>
            <a:ext cx="9875520" cy="1356360"/>
          </a:xfrm>
        </p:spPr>
        <p:txBody>
          <a:bodyPr>
            <a:noAutofit/>
          </a:bodyPr>
          <a:lstStyle/>
          <a:p>
            <a:r>
              <a:rPr lang="ru-RU" sz="2800" b="1" dirty="0"/>
              <a:t>Биотопливо обладает </a:t>
            </a:r>
            <a:r>
              <a:rPr lang="ru-RU" sz="2800" b="1" dirty="0" err="1"/>
              <a:t>возможностьюпройзводиться</a:t>
            </a:r>
            <a:r>
              <a:rPr lang="ru-RU" sz="2800" b="1" dirty="0"/>
              <a:t> в разных климатических </a:t>
            </a:r>
            <a:r>
              <a:rPr lang="ru-RU" sz="2800" b="1" dirty="0" err="1"/>
              <a:t>условиях.Экологичность</a:t>
            </a:r>
            <a:r>
              <a:rPr lang="ru-RU" sz="2800" b="1" dirty="0"/>
              <a:t> это более чистый вид топлива и при сгорания выбрасывает меньше вредных веществ в </a:t>
            </a:r>
            <a:r>
              <a:rPr lang="ru-RU" sz="2800" b="1" dirty="0" err="1"/>
              <a:t>воздух,чем</a:t>
            </a:r>
            <a:r>
              <a:rPr lang="ru-RU" sz="2800" b="1" dirty="0"/>
              <a:t> </a:t>
            </a:r>
            <a:r>
              <a:rPr lang="ru-RU" sz="2800" b="1" dirty="0" err="1"/>
              <a:t>искампаемое</a:t>
            </a:r>
            <a:r>
              <a:rPr lang="ru-RU" sz="2800" b="1" dirty="0"/>
              <a:t> топливо.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026E1FB-B785-4702-A81D-55BF2AF9E3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7854" y="373063"/>
            <a:ext cx="5681979" cy="3551237"/>
          </a:xfrm>
        </p:spPr>
      </p:pic>
    </p:spTree>
    <p:extLst>
      <p:ext uri="{BB962C8B-B14F-4D97-AF65-F5344CB8AC3E}">
        <p14:creationId xmlns:p14="http://schemas.microsoft.com/office/powerpoint/2010/main" val="185758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E1FC7-7352-4518-A293-3D37A64B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677" y="4302711"/>
            <a:ext cx="9875520" cy="1356360"/>
          </a:xfrm>
        </p:spPr>
        <p:txBody>
          <a:bodyPr>
            <a:noAutofit/>
          </a:bodyPr>
          <a:lstStyle/>
          <a:p>
            <a:r>
              <a:rPr lang="ru-RU" sz="2800" dirty="0"/>
              <a:t>Зеленные микроводоросли способны преобразовать углекислый газ в органические </a:t>
            </a:r>
            <a:r>
              <a:rPr lang="ru-RU" sz="2800" dirty="0" err="1"/>
              <a:t>соединения,оказывая</a:t>
            </a:r>
            <a:r>
              <a:rPr lang="ru-RU" sz="2800" dirty="0"/>
              <a:t> при этом очищающий эффект на атмосферу и </a:t>
            </a:r>
            <a:r>
              <a:rPr lang="ru-RU" sz="2800" dirty="0" err="1"/>
              <a:t>гидросферу.Такое</a:t>
            </a:r>
            <a:r>
              <a:rPr lang="ru-RU" sz="2800" dirty="0"/>
              <a:t> биотопливо можно использовать в двигателях дизельного типа оно очень близко по составу к традиционным моторным </a:t>
            </a:r>
            <a:r>
              <a:rPr lang="ru-RU" sz="2800" dirty="0" err="1"/>
              <a:t>тпливам</a:t>
            </a:r>
            <a:r>
              <a:rPr lang="ru-RU" sz="2800" dirty="0"/>
              <a:t> продуктам нефтепереработки.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632DE19-CD26-4814-9879-39CC227771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5757" y="450850"/>
            <a:ext cx="6226535" cy="3339915"/>
          </a:xfrm>
        </p:spPr>
      </p:pic>
    </p:spTree>
    <p:extLst>
      <p:ext uri="{BB962C8B-B14F-4D97-AF65-F5344CB8AC3E}">
        <p14:creationId xmlns:p14="http://schemas.microsoft.com/office/powerpoint/2010/main" val="400502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0A8B7-F594-4742-9C46-01DB1D31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693" y="1109710"/>
            <a:ext cx="9966960" cy="6059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Как долго горит биотопливо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AACB83-EC66-42EB-8559-474D60B49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243" y="2175027"/>
            <a:ext cx="8767860" cy="2807563"/>
          </a:xfrm>
        </p:spPr>
        <p:txBody>
          <a:bodyPr/>
          <a:lstStyle/>
          <a:p>
            <a:endParaRPr lang="ru-RU" dirty="0"/>
          </a:p>
          <a:p>
            <a:r>
              <a:rPr lang="ru-RU" sz="4000" b="1" dirty="0"/>
              <a:t>Горит </a:t>
            </a:r>
            <a:r>
              <a:rPr lang="ru-RU" sz="4000" b="1" dirty="0" err="1"/>
              <a:t>биокамин</a:t>
            </a:r>
            <a:r>
              <a:rPr lang="ru-RU" sz="4000" b="1" dirty="0"/>
              <a:t> в зависимости от емкости </a:t>
            </a:r>
            <a:r>
              <a:rPr lang="ru-RU" sz="4000" b="1" dirty="0" err="1"/>
              <a:t>топливого</a:t>
            </a:r>
            <a:r>
              <a:rPr lang="ru-RU" sz="4000" b="1" dirty="0"/>
              <a:t> бака, от четырех до восьми </a:t>
            </a:r>
            <a:r>
              <a:rPr lang="ru-RU" sz="4000" b="1" dirty="0" err="1"/>
              <a:t>часов.Пламя</a:t>
            </a:r>
            <a:r>
              <a:rPr lang="ru-RU" sz="4000" b="1" dirty="0"/>
              <a:t> </a:t>
            </a:r>
            <a:r>
              <a:rPr lang="ru-RU" sz="4000" b="1" dirty="0" err="1"/>
              <a:t>иммет</a:t>
            </a:r>
            <a:r>
              <a:rPr lang="ru-RU" sz="4000" b="1" dirty="0"/>
              <a:t> оранжевый цвет.</a:t>
            </a:r>
          </a:p>
        </p:txBody>
      </p:sp>
    </p:spTree>
    <p:extLst>
      <p:ext uri="{BB962C8B-B14F-4D97-AF65-F5344CB8AC3E}">
        <p14:creationId xmlns:p14="http://schemas.microsoft.com/office/powerpoint/2010/main" val="3412764555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38</TotalTime>
  <Words>125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Corbel</vt:lpstr>
      <vt:lpstr>Базис</vt:lpstr>
      <vt:lpstr>биотопливо</vt:lpstr>
      <vt:lpstr>Презентация PowerPoint</vt:lpstr>
      <vt:lpstr>Биотопливо обладает возможностьюпройзводиться в разных климатических условиях.Экологичность это более чистый вид топлива и при сгорания выбрасывает меньше вредных веществ в воздух,чем искампаемое топливо.</vt:lpstr>
      <vt:lpstr>Зеленные микроводоросли способны преобразовать углекислый газ в органические соединения,оказывая при этом очищающий эффект на атмосферу и гидросферу.Такое биотопливо можно использовать в двигателях дизельного типа оно очень близко по составу к традиционным моторным тпливам продуктам нефтепереработки.</vt:lpstr>
      <vt:lpstr>Как долго горит биотопливо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биотопливо</dc:title>
  <dc:creator>Админ</dc:creator>
  <cp:lastModifiedBy>Админ</cp:lastModifiedBy>
  <cp:revision>5</cp:revision>
  <dcterms:created xsi:type="dcterms:W3CDTF">2022-11-24T15:34:23Z</dcterms:created>
  <dcterms:modified xsi:type="dcterms:W3CDTF">2022-11-24T16:12:39Z</dcterms:modified>
</cp:coreProperties>
</file>