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669DF-E8A0-43B3-9CAE-06D62A604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65320"/>
            <a:ext cx="8825658" cy="2521259"/>
          </a:xfrm>
        </p:spPr>
        <p:txBody>
          <a:bodyPr/>
          <a:lstStyle/>
          <a:p>
            <a:pPr algn="ctr"/>
            <a:r>
              <a:rPr lang="ru-RU" b="1" dirty="0"/>
              <a:t>Ветроэнергетика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AAC560-6576-4C20-AF11-AB6A5AB06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2451" y="5579616"/>
            <a:ext cx="4243526" cy="1012055"/>
          </a:xfrm>
        </p:spPr>
        <p:txBody>
          <a:bodyPr/>
          <a:lstStyle/>
          <a:p>
            <a:r>
              <a:rPr lang="ru-RU" b="1" dirty="0" err="1"/>
              <a:t>Ученица:сарсенова</a:t>
            </a:r>
            <a:r>
              <a:rPr lang="ru-RU" b="1" dirty="0"/>
              <a:t> </a:t>
            </a:r>
            <a:r>
              <a:rPr lang="ru-RU" b="1" dirty="0" err="1"/>
              <a:t>аида</a:t>
            </a:r>
            <a:r>
              <a:rPr lang="ru-RU" b="1" dirty="0"/>
              <a:t> 8а   </a:t>
            </a:r>
          </a:p>
          <a:p>
            <a:r>
              <a:rPr lang="ru-RU" b="1" dirty="0" err="1"/>
              <a:t>Осш</a:t>
            </a:r>
            <a:r>
              <a:rPr lang="ru-RU" b="1" dirty="0"/>
              <a:t> села </a:t>
            </a:r>
            <a:r>
              <a:rPr lang="ru-RU" b="1" dirty="0" err="1"/>
              <a:t>жалтырколь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6085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E1D7A2-8F8E-42C8-A399-3D381487C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364" y="1562470"/>
            <a:ext cx="10031766" cy="4239862"/>
          </a:xfrm>
        </p:spPr>
        <p:txBody>
          <a:bodyPr>
            <a:noAutofit/>
          </a:bodyPr>
          <a:lstStyle/>
          <a:p>
            <a:r>
              <a:rPr lang="ru-RU" sz="3600" b="1" dirty="0"/>
              <a:t>Ветроэнергетика-отрасль </a:t>
            </a:r>
            <a:r>
              <a:rPr lang="ru-RU" sz="3600" b="1" dirty="0" err="1"/>
              <a:t>энергетики,специализирующаяся</a:t>
            </a:r>
            <a:r>
              <a:rPr lang="ru-RU" sz="3600" b="1" dirty="0"/>
              <a:t> на преобразований </a:t>
            </a:r>
            <a:r>
              <a:rPr lang="ru-RU" sz="3600" b="1" dirty="0" err="1"/>
              <a:t>кинетическокой</a:t>
            </a:r>
            <a:r>
              <a:rPr lang="ru-RU" sz="3600" b="1" dirty="0"/>
              <a:t> энергий воздушных масс в атмосфере в </a:t>
            </a:r>
            <a:r>
              <a:rPr lang="ru-RU" sz="3600" b="1" dirty="0" err="1"/>
              <a:t>электрическую,механическую,тепловую</a:t>
            </a:r>
            <a:r>
              <a:rPr lang="ru-RU" sz="3600" b="1" dirty="0"/>
              <a:t> или в любую другую форму </a:t>
            </a:r>
            <a:r>
              <a:rPr lang="ru-RU" sz="3600" b="1" dirty="0" err="1"/>
              <a:t>энергий,удобную</a:t>
            </a:r>
            <a:r>
              <a:rPr lang="ru-RU" sz="3600" b="1" dirty="0"/>
              <a:t> для использования в народном хозяйстве. </a:t>
            </a:r>
          </a:p>
        </p:txBody>
      </p:sp>
    </p:spTree>
    <p:extLst>
      <p:ext uri="{BB962C8B-B14F-4D97-AF65-F5344CB8AC3E}">
        <p14:creationId xmlns:p14="http://schemas.microsoft.com/office/powerpoint/2010/main" val="170716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7FE7B-7927-4CC2-8F1E-9B5DAD0D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998" y="5595151"/>
            <a:ext cx="8825657" cy="1154098"/>
          </a:xfrm>
        </p:spPr>
        <p:txBody>
          <a:bodyPr>
            <a:noAutofit/>
          </a:bodyPr>
          <a:lstStyle/>
          <a:p>
            <a:r>
              <a:rPr lang="ru-RU" sz="2800" b="1" dirty="0"/>
              <a:t>1887 </a:t>
            </a:r>
            <a:r>
              <a:rPr lang="ru-RU" sz="2800" b="1" dirty="0" err="1"/>
              <a:t>год:Впервые</a:t>
            </a:r>
            <a:r>
              <a:rPr lang="ru-RU" sz="2800" b="1" dirty="0"/>
              <a:t> </a:t>
            </a:r>
            <a:r>
              <a:rPr lang="ru-RU" sz="2800" b="1" dirty="0" err="1"/>
              <a:t>ветрянную</a:t>
            </a:r>
            <a:r>
              <a:rPr lang="ru-RU" sz="2800" b="1" dirty="0"/>
              <a:t> турбину использовали для производства электричества. </a:t>
            </a:r>
            <a:r>
              <a:rPr lang="ru-RU" sz="2800" b="1" dirty="0" err="1"/>
              <a:t>Пройзошло</a:t>
            </a:r>
            <a:r>
              <a:rPr lang="ru-RU" sz="2800" b="1" dirty="0"/>
              <a:t> это в </a:t>
            </a:r>
            <a:r>
              <a:rPr lang="ru-RU" sz="2800" b="1" dirty="0" err="1"/>
              <a:t>Шотландий.Ее</a:t>
            </a:r>
            <a:r>
              <a:rPr lang="ru-RU" sz="2800" b="1" dirty="0"/>
              <a:t> создал профессор Джеймс </a:t>
            </a:r>
            <a:r>
              <a:rPr lang="ru-RU" sz="2800" b="1" dirty="0" err="1"/>
              <a:t>Блит</a:t>
            </a:r>
            <a:r>
              <a:rPr lang="ru-RU" sz="2800" b="1" dirty="0"/>
              <a:t>. Высотой турбина была 10 метров и использовалась для обеспечения дома профессора светом.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2A52B2-1B77-4492-8321-56D2ED14EEB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244" b="13244"/>
          <a:stretch>
            <a:fillRect/>
          </a:stretch>
        </p:blipFill>
        <p:spPr>
          <a:xfrm>
            <a:off x="1154955" y="685800"/>
            <a:ext cx="8825658" cy="3016188"/>
          </a:xfrm>
        </p:spPr>
      </p:pic>
    </p:spTree>
    <p:extLst>
      <p:ext uri="{BB962C8B-B14F-4D97-AF65-F5344CB8AC3E}">
        <p14:creationId xmlns:p14="http://schemas.microsoft.com/office/powerpoint/2010/main" val="423507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D6982-B866-4132-A167-96B24473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569" y="421934"/>
            <a:ext cx="5769673" cy="1442132"/>
          </a:xfrm>
        </p:spPr>
        <p:txBody>
          <a:bodyPr/>
          <a:lstStyle/>
          <a:p>
            <a:r>
              <a:rPr lang="ru-RU" b="1" dirty="0"/>
              <a:t>Как работает энергия ветра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FF35FB-52DC-4C78-8257-6054C09C99F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83" r="20183"/>
          <a:stretch>
            <a:fillRect/>
          </a:stretch>
        </p:blipFill>
        <p:spPr>
          <a:xfrm>
            <a:off x="708025" y="1143000"/>
            <a:ext cx="3200400" cy="4572000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F534742A-BB02-4551-8D1C-B440E3B88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5569" y="1997231"/>
            <a:ext cx="6080135" cy="1704635"/>
          </a:xfrm>
        </p:spPr>
        <p:txBody>
          <a:bodyPr>
            <a:noAutofit/>
          </a:bodyPr>
          <a:lstStyle/>
          <a:p>
            <a:r>
              <a:rPr lang="ru-RU" sz="2400" b="1" dirty="0" err="1"/>
              <a:t>Врашения</a:t>
            </a:r>
            <a:r>
              <a:rPr lang="ru-RU" sz="2400" b="1" dirty="0"/>
              <a:t> </a:t>
            </a:r>
            <a:r>
              <a:rPr lang="ru-RU" sz="2400" b="1" dirty="0" err="1"/>
              <a:t>внутренного</a:t>
            </a:r>
            <a:r>
              <a:rPr lang="ru-RU" sz="2400" b="1" dirty="0"/>
              <a:t> вала ветрогенератора происходит за счет </a:t>
            </a:r>
            <a:r>
              <a:rPr lang="ru-RU" sz="2400" b="1" dirty="0" err="1"/>
              <a:t>кинитической</a:t>
            </a:r>
            <a:r>
              <a:rPr lang="ru-RU" sz="2400" b="1" dirty="0"/>
              <a:t> энергий </a:t>
            </a:r>
            <a:r>
              <a:rPr lang="ru-RU" sz="2400" b="1" dirty="0" err="1"/>
              <a:t>ветра,возникающей</a:t>
            </a:r>
            <a:r>
              <a:rPr lang="ru-RU" sz="2400" b="1" dirty="0"/>
              <a:t> при воздействий ветра на лопасти </a:t>
            </a:r>
            <a:r>
              <a:rPr lang="ru-RU" sz="2400" b="1" dirty="0" err="1"/>
              <a:t>ветрянной</a:t>
            </a:r>
            <a:r>
              <a:rPr lang="ru-RU" sz="2400" b="1" dirty="0"/>
              <a:t> </a:t>
            </a:r>
            <a:r>
              <a:rPr lang="ru-RU" sz="2400" b="1" dirty="0" err="1"/>
              <a:t>станций.Внутренний</a:t>
            </a:r>
            <a:r>
              <a:rPr lang="ru-RU" sz="2400" b="1" dirty="0"/>
              <a:t> </a:t>
            </a:r>
            <a:r>
              <a:rPr lang="ru-RU" sz="2400" b="1" dirty="0" err="1"/>
              <a:t>вал,соединеный</a:t>
            </a:r>
            <a:r>
              <a:rPr lang="ru-RU" sz="2400" b="1" dirty="0"/>
              <a:t> с </a:t>
            </a:r>
            <a:r>
              <a:rPr lang="ru-RU" sz="2400" b="1" dirty="0" err="1"/>
              <a:t>редуктором,увеличивает</a:t>
            </a:r>
            <a:r>
              <a:rPr lang="ru-RU" sz="2400" b="1" dirty="0"/>
              <a:t> скорость вращения и подключен к </a:t>
            </a:r>
            <a:r>
              <a:rPr lang="ru-RU" sz="2400" b="1" dirty="0" err="1"/>
              <a:t>генературу,который</a:t>
            </a:r>
            <a:r>
              <a:rPr lang="ru-RU" sz="2400" b="1" dirty="0"/>
              <a:t> осуществляет выработку электроэнергий</a:t>
            </a:r>
            <a:r>
              <a:rPr lang="ru-RU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409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D305031-3FAE-462A-8358-05B9D38BAF8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1263" b="11263"/>
          <a:stretch>
            <a:fillRect/>
          </a:stretch>
        </p:blipFill>
        <p:spPr>
          <a:xfrm>
            <a:off x="1243013" y="561975"/>
            <a:ext cx="8826500" cy="316706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46BFC320-E363-427E-AC55-5BC20B6E3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3734" y="4151083"/>
            <a:ext cx="8825656" cy="1548381"/>
          </a:xfrm>
        </p:spPr>
        <p:txBody>
          <a:bodyPr>
            <a:noAutofit/>
          </a:bodyPr>
          <a:lstStyle/>
          <a:p>
            <a:r>
              <a:rPr lang="ru-RU" sz="2400" b="1" dirty="0" err="1"/>
              <a:t>Пройзводство</a:t>
            </a:r>
            <a:r>
              <a:rPr lang="ru-RU" sz="2400" b="1" dirty="0"/>
              <a:t> электроэнергий с помощью ветряков не сопровождается выбросами СО2 и каких-либо других </a:t>
            </a:r>
            <a:r>
              <a:rPr lang="ru-RU" sz="2400" b="1" dirty="0" err="1"/>
              <a:t>гпазов</a:t>
            </a:r>
            <a:r>
              <a:rPr lang="ru-RU" sz="2400" b="1" dirty="0"/>
              <a:t>. Эргономика: Ветровые электростанций занимают мало места и легко вписываются в любой ландшафт, а также отлично сочетаются с другими видами хозяйственного использования территорий.</a:t>
            </a:r>
          </a:p>
        </p:txBody>
      </p:sp>
    </p:spTree>
    <p:extLst>
      <p:ext uri="{BB962C8B-B14F-4D97-AF65-F5344CB8AC3E}">
        <p14:creationId xmlns:p14="http://schemas.microsoft.com/office/powerpoint/2010/main" val="329760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</TotalTime>
  <Words>159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Ветроэнергетика</vt:lpstr>
      <vt:lpstr>Ветроэнергетика-отрасль энергетики,специализирующаяся на преобразований кинетическокой энергий воздушных масс в атмосфере в электрическую,механическую,тепловую или в любую другую форму энергий,удобную для использования в народном хозяйстве. </vt:lpstr>
      <vt:lpstr>1887 год:Впервые ветрянную турбину использовали для производства электричества. Пройзошло это в Шотландий.Ее создал профессор Джеймс Блит. Высотой турбина была 10 метров и использовалась для обеспечения дома профессора светом.</vt:lpstr>
      <vt:lpstr>Как работает энергия ветра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Ветровая энергия</dc:title>
  <dc:creator>Админ</dc:creator>
  <cp:lastModifiedBy>Админ</cp:lastModifiedBy>
  <cp:revision>9</cp:revision>
  <dcterms:created xsi:type="dcterms:W3CDTF">2022-11-24T05:00:49Z</dcterms:created>
  <dcterms:modified xsi:type="dcterms:W3CDTF">2022-11-24T15:30:40Z</dcterms:modified>
</cp:coreProperties>
</file>