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77" r:id="rId5"/>
    <p:sldId id="270" r:id="rId6"/>
    <p:sldId id="271" r:id="rId7"/>
    <p:sldId id="273" r:id="rId8"/>
    <p:sldId id="274" r:id="rId9"/>
    <p:sldId id="275" r:id="rId10"/>
    <p:sldId id="276" r:id="rId11"/>
    <p:sldId id="257" r:id="rId12"/>
    <p:sldId id="258" r:id="rId13"/>
    <p:sldId id="259" r:id="rId14"/>
    <p:sldId id="260" r:id="rId15"/>
    <p:sldId id="261" r:id="rId16"/>
    <p:sldId id="262" r:id="rId17"/>
    <p:sldId id="26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6" d="100"/>
          <a:sy n="46" d="100"/>
        </p:scale>
        <p:origin x="-2054" y="-9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56AB-E3DF-4C53-B443-39640687825E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C48-B074-4F84-9051-A40641647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92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56AB-E3DF-4C53-B443-39640687825E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C48-B074-4F84-9051-A40641647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96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56AB-E3DF-4C53-B443-39640687825E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C48-B074-4F84-9051-A40641647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3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56AB-E3DF-4C53-B443-39640687825E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C48-B074-4F84-9051-A40641647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5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56AB-E3DF-4C53-B443-39640687825E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C48-B074-4F84-9051-A40641647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64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56AB-E3DF-4C53-B443-39640687825E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C48-B074-4F84-9051-A40641647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84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56AB-E3DF-4C53-B443-39640687825E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C48-B074-4F84-9051-A40641647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64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56AB-E3DF-4C53-B443-39640687825E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C48-B074-4F84-9051-A40641647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17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56AB-E3DF-4C53-B443-39640687825E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C48-B074-4F84-9051-A40641647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63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56AB-E3DF-4C53-B443-39640687825E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C48-B074-4F84-9051-A40641647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7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56AB-E3DF-4C53-B443-39640687825E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C48-B074-4F84-9051-A40641647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28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456AB-E3DF-4C53-B443-39640687825E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AEC48-B074-4F84-9051-A40641647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32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8007" y="1382349"/>
            <a:ext cx="6648628" cy="3516266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8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sz="8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8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sz="8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8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sz="8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8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25 октября</a:t>
            </a:r>
            <a:b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ДЕНЬ</a:t>
            </a:r>
            <a:b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РЕСПУБЛИКИ КАЗАХСТАН</a:t>
            </a:r>
            <a:endParaRPr lang="ru-RU" sz="5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868614" y="1601469"/>
            <a:ext cx="8090303" cy="481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Столицей нашей Республики является город Астана, и вторая часть информационного часа посвящается этому городу, который когда-то назывался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Акмола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Акмола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начинает свою историю с 1830 года, когда в урочище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Карауткуль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было начато строительство крепости. Эта крепость постепенно превращается в крупный торгово-экономический центр степи, и в 1863 году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Акмола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была объявлена официально окружным городом.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Первые 30 лет население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Акмолы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составляло немногим более 2 тысяч человек, но к концу Х1Х века население города выросло втрое, в нём уже было 3 церкви, 5 школ и училищ, 3 завода.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Вторым наиболее важным этапом в развитии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Акмолы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стало освоение целины. В декабре 1960 года этот город с населением около 100 тысяч человек становится центром Целинного края, куда входили все северные области Казахстана. В 1961 году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Акмолинск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был переименован в Целиноград. С упразднением в 1971 году Целинного края Целиноград становится центром области.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1992 году Целинограду вернули его прежнее название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Акмола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и с 10 декабря 1997 года – согласно Указу Президента Республики Казахстан этот город был объявлен новой столицей нашего государства.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 мая 1998 года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Акмола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была переименована в город Астану. Официальные торжества по случаю презентации столицы состоялись в июне 1998 года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chemeClr val="accent4"/>
                </a:solidFill>
              </a:rPr>
              <a:t> 19 сентября, вступило в силу переименование города </a:t>
            </a:r>
            <a:r>
              <a:rPr lang="ru-RU" sz="1400" b="1" dirty="0" err="1" smtClean="0">
                <a:solidFill>
                  <a:schemeClr val="accent4"/>
                </a:solidFill>
              </a:rPr>
              <a:t>Нур-Султан</a:t>
            </a:r>
            <a:r>
              <a:rPr lang="ru-RU" sz="1400" b="1" dirty="0" smtClean="0">
                <a:solidFill>
                  <a:schemeClr val="accent4"/>
                </a:solidFill>
              </a:rPr>
              <a:t> в Астану. В 2019-м переименование города предложил президент </a:t>
            </a:r>
            <a:r>
              <a:rPr lang="ru-RU" sz="1400" b="1" dirty="0" err="1" smtClean="0">
                <a:solidFill>
                  <a:schemeClr val="accent4"/>
                </a:solidFill>
              </a:rPr>
              <a:t>Касым-Жомарт</a:t>
            </a:r>
            <a:r>
              <a:rPr lang="ru-RU" sz="1400" b="1" dirty="0" smtClean="0">
                <a:solidFill>
                  <a:schemeClr val="accent4"/>
                </a:solidFill>
              </a:rPr>
              <a:t> Токаев. В этом году он поддержал обратную смену названия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C:\Users\UserPc\Downloads\1618621522_22-funart_pro-p-astana-krasivie-mesta-foto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739" y="803869"/>
            <a:ext cx="3181683" cy="2123772"/>
          </a:xfrm>
          <a:prstGeom prst="rect">
            <a:avLst/>
          </a:prstGeom>
          <a:noFill/>
        </p:spPr>
      </p:pic>
      <p:pic>
        <p:nvPicPr>
          <p:cNvPr id="29699" name="Picture 3" descr="C:\Users\UserPc\Downloads\22220750-1929835263922207-3500317287322222592-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77640"/>
            <a:ext cx="3029965" cy="214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370" y="3509977"/>
            <a:ext cx="11887200" cy="325829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2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первом заседании Национального курултая 16 июня 2022 года в </a:t>
            </a:r>
            <a:r>
              <a:rPr lang="ru-RU" sz="2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Улытау</a:t>
            </a:r>
            <a:r>
              <a:rPr lang="ru-RU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Президент Казахстана </a:t>
            </a:r>
            <a:r>
              <a:rPr lang="ru-RU" sz="2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Касым-Жомарт</a:t>
            </a:r>
            <a:r>
              <a:rPr lang="ru-RU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Токаев предложил восстановить статус Дня Республики и отмечать его 25 октября как национальный праздник. Глава государства отметил: </a:t>
            </a:r>
            <a:r>
              <a:rPr lang="ru-RU" sz="27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«25 октября 1990 года была принята Декларация о государственном суверенитете Казахстана. Это был первый шаг нашей страны на пути к Независимости. День Республики должен стать символом смелого шага страны </a:t>
            </a:r>
            <a:r>
              <a:rPr lang="ru-RU" sz="27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государственности</a:t>
            </a:r>
            <a:r>
              <a:rPr lang="ru-RU" sz="27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34" y="192815"/>
            <a:ext cx="5775638" cy="3248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75" y="574563"/>
            <a:ext cx="3503776" cy="247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923" y="195717"/>
            <a:ext cx="114770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День Республики связан с датой 25 октября 1990 года, когда Верховным Советом была принята Декларация о государственном суверенитете Казахстана. Исключительная роль Декларации в том, что Казахстан впервые заявил о себе как об уникальном территориальном субъекте, имеющим собственное мировоззрение, индивидуальные обычаи, традиции, а также видение своего будущего. </a:t>
            </a:r>
            <a:endParaRPr lang="ru-RU" sz="2000" b="1" dirty="0" smtClean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Политико-правовое значение Декларации 1990 года отмечена и в Законе «О государственном суверенитете РК» </a:t>
            </a:r>
            <a:r>
              <a:rPr lang="ru-RU" sz="2000" b="1" i="1" dirty="0" smtClean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(от 16 декабря 1991 года).</a:t>
            </a:r>
            <a:r>
              <a:rPr lang="ru-RU" sz="2000" b="1" dirty="0" smtClean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3" y="2238998"/>
            <a:ext cx="8186870" cy="4392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13" y="1881076"/>
            <a:ext cx="3503776" cy="247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290" y="4044117"/>
            <a:ext cx="1125481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 самым, возрождение Дня Республики в праздничном календаре - это символ признания поколением Нового Казахстана своих истоков и преемственности, уважения исторических заслуг и воли нашего народа на пути к государственной независимости. </a:t>
            </a:r>
            <a:endParaRPr lang="ru-RU" sz="2000" b="1" dirty="0" smtClean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Основным лейтмотивом празднования должна стать консолидация нации вокруг реализации полезных для республики и нации дел. </a:t>
            </a:r>
            <a:endParaRPr lang="ru-RU" sz="20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961" y="318150"/>
            <a:ext cx="6303771" cy="366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0185" y="371825"/>
            <a:ext cx="11216640" cy="101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</a:t>
            </a:r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Такая форма правления как республика обеспечивает стабильное и поступательное развитие современного государства. </a:t>
            </a:r>
            <a:endParaRPr lang="ru-RU" sz="24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1472665"/>
            <a:ext cx="11723569" cy="5245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26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016" y="94287"/>
            <a:ext cx="11800573" cy="281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Земля</a:t>
            </a:r>
            <a:r>
              <a:rPr lang="ru-RU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собственной земли является важным условием суверенитета и самостоятельности Республики Казахстан. Созидая на исконно казахской земле, народ Казахстана является единственным хозяином земли государства. Праздник должен подчеркнуть, что Земля является общим достоя­нием и требует бережного отношения. Важной частью данной </a:t>
            </a:r>
            <a:r>
              <a:rPr lang="ru-RU" b="1" i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идеологемы</a:t>
            </a:r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станет продвижение и закладывание традиций экологической культуры в обществе, рационального и чуткого отношения к родной земле, уникальной экосистеме государства.</a:t>
            </a:r>
            <a:endParaRPr lang="ru-RU" sz="1400" b="1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2" y="2907366"/>
            <a:ext cx="11477001" cy="3767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406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130" y="4412168"/>
            <a:ext cx="117620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Народ</a:t>
            </a:r>
            <a:r>
              <a:rPr lang="ru-RU" sz="3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Незыблемой для каждого </a:t>
            </a:r>
            <a:r>
              <a:rPr lang="ru-RU" b="1" i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казахстанца</a:t>
            </a:r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остается формула «разные взгляды, но единая нация». Тезис «мы разные - мы равные» является главным лейтмотивом политической модернизации государства. Необходимо во время праздничных мероприятий продвигать возникшие новые возможности участия в управлении страной, которые стали принципиальной основой развития современного Казахстана. Народ Казахстана пережил сложные периоды истории и благодаря своему единству смог укрепить основы государственности, поставив интересы и ценности независимости государства превыше всего.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9" y="67378"/>
            <a:ext cx="5646821" cy="42351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830" y="205971"/>
            <a:ext cx="3954655" cy="3957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42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798" y="382014"/>
            <a:ext cx="1196420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Прогресс.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решения на протяжении истории принимались государством и обществом совместно. Именно совместные усилия государства и народа являются главным фактором реализации социальных, экономических и политических реформ, без которых невозможно эффективное развитие и всеобщее благополучие. Важно продвигать создание общества благоденствия на основе сильного прогрессивного государства, развитой экономики и возможностей реализации каждого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казахстанца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15" y="2462395"/>
            <a:ext cx="7486115" cy="4160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08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4646" y="1055408"/>
            <a:ext cx="1080654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Тәуелсіздік</a:t>
            </a:r>
            <a:r>
              <a:rPr lang="ru-RU" altLang="ru-RU" sz="5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5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елімнің</a:t>
            </a:r>
            <a:r>
              <a:rPr lang="ru-RU" altLang="ru-RU" sz="5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5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ерлік</a:t>
            </a:r>
            <a:r>
              <a:rPr lang="ru-RU" altLang="ru-RU" sz="5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жолы</a:t>
            </a:r>
            <a:r>
              <a:rPr lang="ru-RU" alt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5400" b="1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Независимость </a:t>
            </a:r>
            <a:r>
              <a:rPr lang="ru-RU" altLang="ru-RU" sz="5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героический </a:t>
            </a:r>
            <a:r>
              <a:rPr lang="ru-RU" altLang="ru-RU" sz="5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путь моей страны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классный час</a:t>
            </a:r>
            <a:r>
              <a:rPr lang="ru-RU" alt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посвящённ</a:t>
            </a:r>
            <a:r>
              <a:rPr lang="kk-KZ" alt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ый</a:t>
            </a:r>
            <a:r>
              <a:rPr lang="ru-RU" alt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Дню Республики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" y="2071236"/>
            <a:ext cx="12192001" cy="4351338"/>
          </a:xfrm>
        </p:spPr>
        <p:txBody>
          <a:bodyPr/>
          <a:lstStyle/>
          <a:p>
            <a:pPr marL="0" lvl="0" indent="0" algn="r"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«Для того чтобы открыть свою Родину, надо сначала открыть её в своём сердце». </a:t>
            </a:r>
          </a:p>
          <a:p>
            <a:pPr marL="0" indent="0" algn="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А. </a:t>
            </a:r>
            <a:r>
              <a:rPr lang="ru-RU" sz="3600" dirty="0" err="1" smtClean="0">
                <a:solidFill>
                  <a:schemeClr val="bg1"/>
                </a:solidFill>
              </a:rPr>
              <a:t>Алимжанов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017" y="3580517"/>
            <a:ext cx="4598545" cy="3053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" y="97059"/>
            <a:ext cx="3754582" cy="2043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Pc\Downloads\karta-kazahst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733425"/>
            <a:ext cx="9525000" cy="5391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88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509" y="338377"/>
            <a:ext cx="1112450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РЕСПУБЛИКА – КАЗАХСТАН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Площадь </a:t>
            </a:r>
            <a:r>
              <a:rPr lang="ru-RU" sz="3200" b="1" dirty="0" smtClean="0">
                <a:solidFill>
                  <a:schemeClr val="bg1"/>
                </a:solidFill>
              </a:rPr>
              <a:t>– 2717, 3 кв. км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Население – 19 644 067 чел. (1 августа 2022 г.)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Столица – Астана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Государственный язык – казахский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Язык межнационального общения – русский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Денежная единица – тенге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Государственный строй - республика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3" descr="C:\Users\UserPc\Downloads\karta-kazahst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1534" y="4692493"/>
            <a:ext cx="3335481" cy="1887882"/>
          </a:xfrm>
          <a:prstGeom prst="rect">
            <a:avLst/>
          </a:prstGeom>
          <a:noFill/>
        </p:spPr>
      </p:pic>
      <p:pic>
        <p:nvPicPr>
          <p:cNvPr id="4" name="Picture 3" descr="C:\Users\UserPc\Downloads\1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034" y="4692493"/>
            <a:ext cx="2419109" cy="1814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1252131"/>
            <a:ext cx="12191999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0341" y="335985"/>
            <a:ext cx="1157131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Календарь основных событий становления независимого Казахстана: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 октября 1990 года – принятие Верховным Советом Казахской ССР Декларации «О государственном суверенитете Казахской ССР».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декабря 1991 года – избрание Н. А. Назарбаева Президентом Республики Казахстан.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декабря 1991 года – переименование Казахской Советской Социалистической Республики в Республику Казахстан.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 декабря 1991 года – принятие Закона «О государственной независимости РК». День независимости Казахстана.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декабря 1991 года – принятие Закона о гражданстве РК.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 декабря 1991 года – создание содружества независимых государств – СНГ.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марта 1992 года – вступление РК в ООН.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28 января 1993 года – принятие первой Конституции независимого Казахстана.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 марта 1995 года – создание Ассамблеи народов Казахстана.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августа 1995 года – принятие действующей ныне Конституции РК.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2744" y="768927"/>
            <a:ext cx="84374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4"/>
                </a:solidFill>
              </a:rPr>
              <a:t>25 октября 1990 года. Эта дата в казахстанском календаре связана с принятием на сессии Верховного Совета Декларации о суверенитете. С этого дня началось реальное приобретение Казахстаном независимости. Эта дата символизировала конец старой и начало новой истории страны. </a:t>
            </a:r>
          </a:p>
          <a:p>
            <a:r>
              <a:rPr lang="ru-RU" sz="2000" b="1" dirty="0" smtClean="0">
                <a:solidFill>
                  <a:schemeClr val="accent4"/>
                </a:solidFill>
              </a:rPr>
              <a:t>Вот как пишет об этом президент страны в своей книге «На пороге ХХ1 века»:</a:t>
            </a:r>
          </a:p>
          <a:p>
            <a:r>
              <a:rPr lang="ru-RU" sz="2000" b="1" dirty="0" smtClean="0">
                <a:solidFill>
                  <a:schemeClr val="accent4"/>
                </a:solidFill>
              </a:rPr>
              <a:t>«25 октября 1990 года мы приняли Декларацию о государственном суверенитете Казахской советской социалистической республики. Центр не хотел уступать ни пяди своих полномочий. Но в этом документе, вопреки желанию руководства СССР, мы определили неприкосновенность границ новой Республики, верховенство Конституции и законов Казахстана…Декларация установила, что Казахстан является самостоятельным субъектом международных отношений, самостоятельно определяет внешнюю политику в своих интересах, обменивается дипломатическими и консульскими представительствами, участвует в деятельности международных организаций». </a:t>
            </a:r>
          </a:p>
          <a:p>
            <a:r>
              <a:rPr lang="ru-RU" sz="2000" b="1" dirty="0" smtClean="0">
                <a:solidFill>
                  <a:schemeClr val="accent4"/>
                </a:solidFill>
              </a:rPr>
              <a:t>С тех пор </a:t>
            </a:r>
            <a:r>
              <a:rPr lang="ru-RU" sz="2000" b="1" dirty="0" err="1" smtClean="0">
                <a:solidFill>
                  <a:schemeClr val="accent4"/>
                </a:solidFill>
              </a:rPr>
              <a:t>казахстанцы</a:t>
            </a:r>
            <a:r>
              <a:rPr lang="ru-RU" sz="2000" b="1" dirty="0" smtClean="0">
                <a:solidFill>
                  <a:schemeClr val="accent4"/>
                </a:solidFill>
              </a:rPr>
              <a:t> по праву празднуют этот день как свой главный национальный праздник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7649" name="Picture 1" descr="C:\Users\UserPc\Downloads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70162" y="902054"/>
            <a:ext cx="2701635" cy="1550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8933" y="2810933"/>
            <a:ext cx="75522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/>
                </a:solidFill>
              </a:rPr>
              <a:t>Президентские выборы в  Кахахстане1991 — вторые в истории Казахстана, но первые в истории этой страны всенародные прямые выборы президента этой  республики. Состоялись 1 декабря 1991 года, за две недели до преобразования Казахской ССР в независимую Республику Казахстан.</a:t>
            </a:r>
            <a:r>
              <a:rPr lang="ru-RU" dirty="0" smtClean="0"/>
              <a:t>  </a:t>
            </a:r>
            <a:r>
              <a:rPr lang="ru-RU" b="1" dirty="0" smtClean="0">
                <a:solidFill>
                  <a:schemeClr val="accent4"/>
                </a:solidFill>
              </a:rPr>
              <a:t>Президентом Казахстана был избран Нурсултан Назарбаев. Первый Президент получил 98,78 процента голосов избирателей, принявших участие в выборах.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4"/>
                </a:solidFill>
              </a:rPr>
              <a:t>20 марта 2019 года Нурсултан Назарбаев сложил полномочия президента Казахстана. Заявление сделано в эфире государственного телеканала 19 марта. Политик поблагодарил народ за оказанное доверие и признался, что был счастлив служить ему.</a:t>
            </a:r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25602" name="Picture 2" descr="C:\Users\UserPc\Downloads\15-12-2020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0648" y="575733"/>
            <a:ext cx="2832149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818965" y="4197642"/>
            <a:ext cx="81220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ноября 1993 года. Кто из вас знает, что означает этот день в истории суверенного государства?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Правильно. Этот день связан с введением в обращение национальной валюты Республики Казахстан – тенге, так как строя свою государственность нельзя обойтись без собственной валюты. На лицевой стороне денежных купюр были помещены наши великие предки.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UserPc\Downloads\news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964" y="587906"/>
            <a:ext cx="4347411" cy="2478024"/>
          </a:xfrm>
          <a:prstGeom prst="rect">
            <a:avLst/>
          </a:prstGeom>
          <a:noFill/>
        </p:spPr>
      </p:pic>
      <p:pic>
        <p:nvPicPr>
          <p:cNvPr id="26627" name="Picture 3" descr="C:\Users\UserPc\Downloads\6-76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542" y="339715"/>
            <a:ext cx="4362026" cy="2582779"/>
          </a:xfrm>
          <a:prstGeom prst="rect">
            <a:avLst/>
          </a:prstGeom>
          <a:noFill/>
        </p:spPr>
      </p:pic>
      <p:pic>
        <p:nvPicPr>
          <p:cNvPr id="26628" name="Picture 4" descr="C:\Users\UserPc\Downloads\kJB2jOwOCWOYonkHYeD0rlHfGrGi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673" y="3567954"/>
            <a:ext cx="3608292" cy="2886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1076</Words>
  <Application>Microsoft Office PowerPoint</Application>
  <PresentationFormat>Произвольный</PresentationFormat>
  <Paragraphs>75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25 октября ДЕНЬ  РЕСПУБЛИКИ КАЗАХСТАН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На первом заседании Национального курултая 16 июня 2022 года в Улытау Президент Казахстана Касым-Жомарт Токаев предложил восстановить статус Дня Республики и отмечать его 25 октября как национальный праздник. Глава государства отметил: «25 октября 1990 года была принята Декларация о государственном суверенитете Казахстана. Это был первый шаг нашей страны на пути к Независимости. День Республики должен стать символом смелого шага страны к государственности».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 октября ДЕНЬ  РЕСПУБЛИКИ КАЗАХСТАН</dc:title>
  <dc:creator>User</dc:creator>
  <cp:lastModifiedBy>Альбина</cp:lastModifiedBy>
  <cp:revision>18</cp:revision>
  <dcterms:created xsi:type="dcterms:W3CDTF">2022-10-10T10:25:41Z</dcterms:created>
  <dcterms:modified xsi:type="dcterms:W3CDTF">2022-10-20T08:05:44Z</dcterms:modified>
</cp:coreProperties>
</file>